
<file path=[Content_Types].xml><?xml version="1.0" encoding="utf-8"?>
<Types xmlns="http://schemas.openxmlformats.org/package/2006/content-types"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3"/>
  </p:notesMasterIdLst>
  <p:sldIdLst>
    <p:sldId id="268" r:id="rId5"/>
    <p:sldId id="267" r:id="rId6"/>
    <p:sldId id="269" r:id="rId7"/>
    <p:sldId id="270" r:id="rId8"/>
    <p:sldId id="276" r:id="rId9"/>
    <p:sldId id="271" r:id="rId10"/>
    <p:sldId id="272" r:id="rId11"/>
    <p:sldId id="273" r:id="rId12"/>
    <p:sldId id="261" r:id="rId13"/>
    <p:sldId id="274" r:id="rId14"/>
    <p:sldId id="275" r:id="rId15"/>
    <p:sldId id="277" r:id="rId16"/>
    <p:sldId id="280" r:id="rId17"/>
    <p:sldId id="281" r:id="rId18"/>
    <p:sldId id="283" r:id="rId19"/>
    <p:sldId id="282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797" userDrawn="1">
          <p15:clr>
            <a:srgbClr val="A4A3A4"/>
          </p15:clr>
        </p15:guide>
        <p15:guide id="3" pos="5155" userDrawn="1">
          <p15:clr>
            <a:srgbClr val="A4A3A4"/>
          </p15:clr>
        </p15:guide>
        <p15:guide id="4" orient="horz" pos="1434" userDrawn="1">
          <p15:clr>
            <a:srgbClr val="A4A3A4"/>
          </p15:clr>
        </p15:guide>
        <p15:guide id="5" orient="horz" pos="2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FF"/>
    <a:srgbClr val="E9A99A"/>
    <a:srgbClr val="5EA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66" d="100"/>
          <a:sy n="66" d="100"/>
        </p:scale>
        <p:origin x="90" y="246"/>
      </p:cViewPr>
      <p:guideLst>
        <p:guide pos="2797"/>
        <p:guide pos="5155"/>
        <p:guide orient="horz" pos="1434"/>
        <p:guide orient="horz" pos="2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B93BDF-6012-412B-8542-804A0FBA94E2}" type="doc">
      <dgm:prSet loTypeId="urn:microsoft.com/office/officeart/2011/layout/RadialPictureList" loCatId="pictur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ZA"/>
        </a:p>
      </dgm:t>
    </dgm:pt>
    <dgm:pt modelId="{23D5A590-FF78-4CF5-A7C8-47DDE8C2CBAA}">
      <dgm:prSet phldrT="[Text]"/>
      <dgm:spPr/>
      <dgm:t>
        <a:bodyPr/>
        <a:lstStyle/>
        <a:p>
          <a:r>
            <a:rPr lang="en-ZA" dirty="0"/>
            <a:t>Visual</a:t>
          </a:r>
        </a:p>
        <a:p>
          <a:r>
            <a:rPr lang="en-ZA" dirty="0"/>
            <a:t>Input</a:t>
          </a:r>
        </a:p>
      </dgm:t>
    </dgm:pt>
    <dgm:pt modelId="{47B0AD82-C360-4526-9ADF-2E8265CE6383}" type="parTrans" cxnId="{467DEAB7-9536-4F12-922B-3E0D50024725}">
      <dgm:prSet/>
      <dgm:spPr/>
      <dgm:t>
        <a:bodyPr/>
        <a:lstStyle/>
        <a:p>
          <a:endParaRPr lang="en-ZA"/>
        </a:p>
      </dgm:t>
    </dgm:pt>
    <dgm:pt modelId="{E5BFDA44-92E0-484D-963A-AAAF3228295C}" type="sibTrans" cxnId="{467DEAB7-9536-4F12-922B-3E0D50024725}">
      <dgm:prSet/>
      <dgm:spPr/>
      <dgm:t>
        <a:bodyPr/>
        <a:lstStyle/>
        <a:p>
          <a:endParaRPr lang="en-ZA"/>
        </a:p>
      </dgm:t>
    </dgm:pt>
    <dgm:pt modelId="{CBA0C194-47D3-4FD4-B63C-C26A24D6E5A2}">
      <dgm:prSet phldrT="[Text]"/>
      <dgm:spPr/>
      <dgm:t>
        <a:bodyPr/>
        <a:lstStyle/>
        <a:p>
          <a:r>
            <a:rPr lang="en-ZA" dirty="0"/>
            <a:t>Retina</a:t>
          </a:r>
        </a:p>
      </dgm:t>
    </dgm:pt>
    <dgm:pt modelId="{63AAE1BF-C518-4333-B862-FCA23F6A2F5C}" type="parTrans" cxnId="{D2F2F56E-D0A0-4FD9-B3C4-BBF777A0CE10}">
      <dgm:prSet/>
      <dgm:spPr/>
      <dgm:t>
        <a:bodyPr/>
        <a:lstStyle/>
        <a:p>
          <a:endParaRPr lang="en-ZA"/>
        </a:p>
      </dgm:t>
    </dgm:pt>
    <dgm:pt modelId="{2337E69B-879D-4500-8C72-5717DD7437A0}" type="sibTrans" cxnId="{D2F2F56E-D0A0-4FD9-B3C4-BBF777A0CE10}">
      <dgm:prSet/>
      <dgm:spPr/>
      <dgm:t>
        <a:bodyPr/>
        <a:lstStyle/>
        <a:p>
          <a:endParaRPr lang="en-ZA"/>
        </a:p>
      </dgm:t>
    </dgm:pt>
    <dgm:pt modelId="{91C79EB7-2ECB-4D49-94CB-42396A6B6B3D}">
      <dgm:prSet phldrT="[Text]"/>
      <dgm:spPr/>
      <dgm:t>
        <a:bodyPr/>
        <a:lstStyle/>
        <a:p>
          <a:r>
            <a:rPr lang="en-ZA" dirty="0"/>
            <a:t>Brain</a:t>
          </a:r>
        </a:p>
      </dgm:t>
    </dgm:pt>
    <dgm:pt modelId="{3638496F-D437-4B96-BBD4-0855B8A1AD29}" type="parTrans" cxnId="{92B2656D-8E50-4A3B-89EC-CFD3B4899085}">
      <dgm:prSet/>
      <dgm:spPr/>
      <dgm:t>
        <a:bodyPr/>
        <a:lstStyle/>
        <a:p>
          <a:endParaRPr lang="en-ZA"/>
        </a:p>
      </dgm:t>
    </dgm:pt>
    <dgm:pt modelId="{3D3FE438-B43E-4F03-8F7F-B4B59981E627}" type="sibTrans" cxnId="{92B2656D-8E50-4A3B-89EC-CFD3B4899085}">
      <dgm:prSet/>
      <dgm:spPr/>
      <dgm:t>
        <a:bodyPr/>
        <a:lstStyle/>
        <a:p>
          <a:endParaRPr lang="en-ZA"/>
        </a:p>
      </dgm:t>
    </dgm:pt>
    <dgm:pt modelId="{4B40B921-57D7-4D5E-B3B3-6E99CFC1103E}">
      <dgm:prSet phldrT="[Text]"/>
      <dgm:spPr/>
      <dgm:t>
        <a:bodyPr/>
        <a:lstStyle/>
        <a:p>
          <a:r>
            <a:rPr lang="en-ZA" dirty="0"/>
            <a:t>Shape Color Orientation</a:t>
          </a:r>
        </a:p>
      </dgm:t>
    </dgm:pt>
    <dgm:pt modelId="{54D4B827-41EF-405E-83E2-28B9D0890E67}" type="parTrans" cxnId="{223D6FC4-7987-44F2-A20F-7A07EDF2AE92}">
      <dgm:prSet/>
      <dgm:spPr/>
      <dgm:t>
        <a:bodyPr/>
        <a:lstStyle/>
        <a:p>
          <a:endParaRPr lang="en-ZA"/>
        </a:p>
      </dgm:t>
    </dgm:pt>
    <dgm:pt modelId="{F80BF22C-9C36-4510-8D29-48E7F0068F33}" type="sibTrans" cxnId="{223D6FC4-7987-44F2-A20F-7A07EDF2AE92}">
      <dgm:prSet/>
      <dgm:spPr/>
      <dgm:t>
        <a:bodyPr/>
        <a:lstStyle/>
        <a:p>
          <a:endParaRPr lang="en-ZA"/>
        </a:p>
      </dgm:t>
    </dgm:pt>
    <dgm:pt modelId="{6FAD64E4-35C3-49BA-A28A-B7A16F8D5194}" type="pres">
      <dgm:prSet presAssocID="{57B93BDF-6012-412B-8542-804A0FBA94E2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9DE4EE0E-F8C6-4B9E-B5F8-AB3D9C7D702F}" type="pres">
      <dgm:prSet presAssocID="{23D5A590-FF78-4CF5-A7C8-47DDE8C2CBAA}" presName="Parent" presStyleLbl="node1" presStyleIdx="0" presStyleCnt="2">
        <dgm:presLayoutVars>
          <dgm:chMax val="4"/>
          <dgm:chPref val="3"/>
        </dgm:presLayoutVars>
      </dgm:prSet>
      <dgm:spPr/>
    </dgm:pt>
    <dgm:pt modelId="{875C898A-B181-4F8A-9ABE-42AED63418D6}" type="pres">
      <dgm:prSet presAssocID="{CBA0C194-47D3-4FD4-B63C-C26A24D6E5A2}" presName="Accent" presStyleLbl="node1" presStyleIdx="1" presStyleCnt="2"/>
      <dgm:spPr/>
    </dgm:pt>
    <dgm:pt modelId="{4EF5BC74-3A79-4C92-A3BB-A686F9462501}" type="pres">
      <dgm:prSet presAssocID="{CBA0C194-47D3-4FD4-B63C-C26A24D6E5A2}" presName="Image1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DA3A0207-A45E-4ABC-B094-1766122B1DF1}" type="pres">
      <dgm:prSet presAssocID="{CBA0C194-47D3-4FD4-B63C-C26A24D6E5A2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AC9EC500-E773-4510-8AA2-AD5E48604D6C}" type="pres">
      <dgm:prSet presAssocID="{91C79EB7-2ECB-4D49-94CB-42396A6B6B3D}" presName="Image2" presStyleCnt="0"/>
      <dgm:spPr/>
    </dgm:pt>
    <dgm:pt modelId="{D59A5735-D589-4CB4-B2CD-CC44C3B4D4D0}" type="pres">
      <dgm:prSet presAssocID="{91C79EB7-2ECB-4D49-94CB-42396A6B6B3D}" presName="Imag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F1D6B843-B044-49D6-B6AA-F3A5FA95C820}" type="pres">
      <dgm:prSet presAssocID="{91C79EB7-2ECB-4D49-94CB-42396A6B6B3D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67AF7851-44CB-47F5-B47A-79650AB42C2D}" type="pres">
      <dgm:prSet presAssocID="{4B40B921-57D7-4D5E-B3B3-6E99CFC1103E}" presName="Image3" presStyleCnt="0"/>
      <dgm:spPr/>
    </dgm:pt>
    <dgm:pt modelId="{693FF0B0-CA57-4D7D-9B94-D866AF725B97}" type="pres">
      <dgm:prSet presAssocID="{4B40B921-57D7-4D5E-B3B3-6E99CFC1103E}" presName="Imag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C73051D3-E20C-4658-AD09-833E60F852CE}" type="pres">
      <dgm:prSet presAssocID="{4B40B921-57D7-4D5E-B3B3-6E99CFC1103E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9D88940-8FE9-4ED4-9C12-9D05BAB102E8}" type="presOf" srcId="{23D5A590-FF78-4CF5-A7C8-47DDE8C2CBAA}" destId="{9DE4EE0E-F8C6-4B9E-B5F8-AB3D9C7D702F}" srcOrd="0" destOrd="0" presId="urn:microsoft.com/office/officeart/2011/layout/RadialPictureList"/>
    <dgm:cxn modelId="{7A180041-C799-4538-B3D7-D22E7898DEF8}" type="presOf" srcId="{57B93BDF-6012-412B-8542-804A0FBA94E2}" destId="{6FAD64E4-35C3-49BA-A28A-B7A16F8D5194}" srcOrd="0" destOrd="0" presId="urn:microsoft.com/office/officeart/2011/layout/RadialPictureList"/>
    <dgm:cxn modelId="{04013F43-644C-4D84-9515-78A8A000D6E1}" type="presOf" srcId="{4B40B921-57D7-4D5E-B3B3-6E99CFC1103E}" destId="{C73051D3-E20C-4658-AD09-833E60F852CE}" srcOrd="0" destOrd="0" presId="urn:microsoft.com/office/officeart/2011/layout/RadialPictureList"/>
    <dgm:cxn modelId="{92B2656D-8E50-4A3B-89EC-CFD3B4899085}" srcId="{23D5A590-FF78-4CF5-A7C8-47DDE8C2CBAA}" destId="{91C79EB7-2ECB-4D49-94CB-42396A6B6B3D}" srcOrd="1" destOrd="0" parTransId="{3638496F-D437-4B96-BBD4-0855B8A1AD29}" sibTransId="{3D3FE438-B43E-4F03-8F7F-B4B59981E627}"/>
    <dgm:cxn modelId="{D2F2F56E-D0A0-4FD9-B3C4-BBF777A0CE10}" srcId="{23D5A590-FF78-4CF5-A7C8-47DDE8C2CBAA}" destId="{CBA0C194-47D3-4FD4-B63C-C26A24D6E5A2}" srcOrd="0" destOrd="0" parTransId="{63AAE1BF-C518-4333-B862-FCA23F6A2F5C}" sibTransId="{2337E69B-879D-4500-8C72-5717DD7437A0}"/>
    <dgm:cxn modelId="{B27AE979-D30D-4A1A-90C3-2200D64CAC02}" type="presOf" srcId="{CBA0C194-47D3-4FD4-B63C-C26A24D6E5A2}" destId="{DA3A0207-A45E-4ABC-B094-1766122B1DF1}" srcOrd="0" destOrd="0" presId="urn:microsoft.com/office/officeart/2011/layout/RadialPictureList"/>
    <dgm:cxn modelId="{467DEAB7-9536-4F12-922B-3E0D50024725}" srcId="{57B93BDF-6012-412B-8542-804A0FBA94E2}" destId="{23D5A590-FF78-4CF5-A7C8-47DDE8C2CBAA}" srcOrd="0" destOrd="0" parTransId="{47B0AD82-C360-4526-9ADF-2E8265CE6383}" sibTransId="{E5BFDA44-92E0-484D-963A-AAAF3228295C}"/>
    <dgm:cxn modelId="{223D6FC4-7987-44F2-A20F-7A07EDF2AE92}" srcId="{23D5A590-FF78-4CF5-A7C8-47DDE8C2CBAA}" destId="{4B40B921-57D7-4D5E-B3B3-6E99CFC1103E}" srcOrd="2" destOrd="0" parTransId="{54D4B827-41EF-405E-83E2-28B9D0890E67}" sibTransId="{F80BF22C-9C36-4510-8D29-48E7F0068F33}"/>
    <dgm:cxn modelId="{7515CCD3-98AF-4711-B198-2E00AE57FC16}" type="presOf" srcId="{91C79EB7-2ECB-4D49-94CB-42396A6B6B3D}" destId="{F1D6B843-B044-49D6-B6AA-F3A5FA95C820}" srcOrd="0" destOrd="0" presId="urn:microsoft.com/office/officeart/2011/layout/RadialPictureList"/>
    <dgm:cxn modelId="{496813D1-B58D-4CA6-ABDC-F0E3FE3D4441}" type="presParOf" srcId="{6FAD64E4-35C3-49BA-A28A-B7A16F8D5194}" destId="{9DE4EE0E-F8C6-4B9E-B5F8-AB3D9C7D702F}" srcOrd="0" destOrd="0" presId="urn:microsoft.com/office/officeart/2011/layout/RadialPictureList"/>
    <dgm:cxn modelId="{D0BC8DF9-1525-4CB0-9CA3-BDAEDCEB86D3}" type="presParOf" srcId="{6FAD64E4-35C3-49BA-A28A-B7A16F8D5194}" destId="{875C898A-B181-4F8A-9ABE-42AED63418D6}" srcOrd="1" destOrd="0" presId="urn:microsoft.com/office/officeart/2011/layout/RadialPictureList"/>
    <dgm:cxn modelId="{AF96F99D-D296-43D5-9BF3-490D33EDF1CF}" type="presParOf" srcId="{6FAD64E4-35C3-49BA-A28A-B7A16F8D5194}" destId="{4EF5BC74-3A79-4C92-A3BB-A686F9462501}" srcOrd="2" destOrd="0" presId="urn:microsoft.com/office/officeart/2011/layout/RadialPictureList"/>
    <dgm:cxn modelId="{B1160788-95CA-4867-B939-FF9902FA3840}" type="presParOf" srcId="{6FAD64E4-35C3-49BA-A28A-B7A16F8D5194}" destId="{DA3A0207-A45E-4ABC-B094-1766122B1DF1}" srcOrd="3" destOrd="0" presId="urn:microsoft.com/office/officeart/2011/layout/RadialPictureList"/>
    <dgm:cxn modelId="{89EF667C-6517-4780-8023-8BC590BF1AF4}" type="presParOf" srcId="{6FAD64E4-35C3-49BA-A28A-B7A16F8D5194}" destId="{AC9EC500-E773-4510-8AA2-AD5E48604D6C}" srcOrd="4" destOrd="0" presId="urn:microsoft.com/office/officeart/2011/layout/RadialPictureList"/>
    <dgm:cxn modelId="{5EC72F1B-94DB-4BCC-87B1-D0C10F516541}" type="presParOf" srcId="{AC9EC500-E773-4510-8AA2-AD5E48604D6C}" destId="{D59A5735-D589-4CB4-B2CD-CC44C3B4D4D0}" srcOrd="0" destOrd="0" presId="urn:microsoft.com/office/officeart/2011/layout/RadialPictureList"/>
    <dgm:cxn modelId="{43A38ED1-283F-48FD-9700-EB0442AD3446}" type="presParOf" srcId="{6FAD64E4-35C3-49BA-A28A-B7A16F8D5194}" destId="{F1D6B843-B044-49D6-B6AA-F3A5FA95C820}" srcOrd="5" destOrd="0" presId="urn:microsoft.com/office/officeart/2011/layout/RadialPictureList"/>
    <dgm:cxn modelId="{E9F8C15B-F205-4A6A-BA48-5143F6184A7D}" type="presParOf" srcId="{6FAD64E4-35C3-49BA-A28A-B7A16F8D5194}" destId="{67AF7851-44CB-47F5-B47A-79650AB42C2D}" srcOrd="6" destOrd="0" presId="urn:microsoft.com/office/officeart/2011/layout/RadialPictureList"/>
    <dgm:cxn modelId="{36D3DA5B-652F-40D8-936E-592996A6168A}" type="presParOf" srcId="{67AF7851-44CB-47F5-B47A-79650AB42C2D}" destId="{693FF0B0-CA57-4D7D-9B94-D866AF725B97}" srcOrd="0" destOrd="0" presId="urn:microsoft.com/office/officeart/2011/layout/RadialPictureList"/>
    <dgm:cxn modelId="{21F43585-D6D1-4E8B-A993-36354C1441BB}" type="presParOf" srcId="{6FAD64E4-35C3-49BA-A28A-B7A16F8D5194}" destId="{C73051D3-E20C-4658-AD09-833E60F852CE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FB89C7-5910-4D7A-AF3E-84E1120AA701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ZA"/>
        </a:p>
      </dgm:t>
    </dgm:pt>
    <dgm:pt modelId="{F8C1622F-FC84-4040-A74C-8B250B41DE0F}">
      <dgm:prSet phldrT="[Text]"/>
      <dgm:spPr/>
      <dgm:t>
        <a:bodyPr/>
        <a:lstStyle/>
        <a:p>
          <a:r>
            <a:rPr lang="en-ZA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use of bullet lists</a:t>
          </a:r>
        </a:p>
      </dgm:t>
    </dgm:pt>
    <dgm:pt modelId="{C00F60E0-CF7E-4A81-81AE-1943E2ED28B1}" type="parTrans" cxnId="{BBB55ACD-5A3A-489C-A0B4-CD5FDF47B397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5DA770F-3CD2-4619-9E42-721262807076}" type="sibTrans" cxnId="{BBB55ACD-5A3A-489C-A0B4-CD5FDF47B397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31CAE8A-76CF-434B-A36D-81BC71415447}">
      <dgm:prSet phldrT="[Text]"/>
      <dgm:spPr/>
      <dgm:t>
        <a:bodyPr/>
        <a:lstStyle/>
        <a:p>
          <a:r>
            <a:rPr lang="en-Z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Lots of text on slides</a:t>
          </a:r>
        </a:p>
      </dgm:t>
    </dgm:pt>
    <dgm:pt modelId="{4B2E82CB-012C-4A03-8B95-4E1094C5B68D}" type="parTrans" cxnId="{DE0BC1E7-01FC-4754-B856-FC30CE7D7F7B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24233A-D40C-4539-8949-130CB4F54B18}" type="sibTrans" cxnId="{DE0BC1E7-01FC-4754-B856-FC30CE7D7F7B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F2749BE-B1C2-4469-895A-47EBBDA754C1}">
      <dgm:prSet phldrT="[Text]"/>
      <dgm:spPr/>
      <dgm:t>
        <a:bodyPr/>
        <a:lstStyle/>
        <a:p>
          <a:r>
            <a:rPr lang="en-Z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Graphs which contain complex analysis</a:t>
          </a:r>
        </a:p>
      </dgm:t>
    </dgm:pt>
    <dgm:pt modelId="{9952277B-D84D-41AA-95DA-A299289DDCD6}" type="parTrans" cxnId="{1883768C-F7AD-41EA-BD67-75B9979583D3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850DBDB-BAE5-4448-A376-F0BE75C73136}" type="sibTrans" cxnId="{1883768C-F7AD-41EA-BD67-75B9979583D3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07A22A2-BA0D-4ED3-A61A-8A6A79305D3C}">
      <dgm:prSet phldrT="[Text]"/>
      <dgm:spPr/>
      <dgm:t>
        <a:bodyPr/>
        <a:lstStyle/>
        <a:p>
          <a:r>
            <a:rPr lang="en-Z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ClipArt, sounds, and Animations which detract</a:t>
          </a:r>
        </a:p>
      </dgm:t>
    </dgm:pt>
    <dgm:pt modelId="{957650AC-0453-46A1-B59E-6D4A7AB67A67}" type="parTrans" cxnId="{7039F000-6C59-4F2C-B2F9-BA0F78CC77BC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D9ED895-AC3E-45DA-9F67-76C842FB64E2}" type="sibTrans" cxnId="{7039F000-6C59-4F2C-B2F9-BA0F78CC77BC}">
      <dgm:prSet/>
      <dgm:spPr/>
      <dgm:t>
        <a:bodyPr/>
        <a:lstStyle/>
        <a:p>
          <a:endParaRPr lang="en-ZA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92CE527-9665-4102-B50A-BFB63FCEE8B2}" type="pres">
      <dgm:prSet presAssocID="{10FB89C7-5910-4D7A-AF3E-84E1120AA701}" presName="outerComposite" presStyleCnt="0">
        <dgm:presLayoutVars>
          <dgm:chMax val="5"/>
          <dgm:dir/>
          <dgm:resizeHandles val="exact"/>
        </dgm:presLayoutVars>
      </dgm:prSet>
      <dgm:spPr/>
    </dgm:pt>
    <dgm:pt modelId="{D9FB190A-27DF-48CB-9B2C-968B09737C17}" type="pres">
      <dgm:prSet presAssocID="{10FB89C7-5910-4D7A-AF3E-84E1120AA701}" presName="dummyMaxCanvas" presStyleCnt="0">
        <dgm:presLayoutVars/>
      </dgm:prSet>
      <dgm:spPr/>
    </dgm:pt>
    <dgm:pt modelId="{88214F26-3EB9-427B-A242-63D2D7081438}" type="pres">
      <dgm:prSet presAssocID="{10FB89C7-5910-4D7A-AF3E-84E1120AA701}" presName="FourNodes_1" presStyleLbl="node1" presStyleIdx="0" presStyleCnt="4">
        <dgm:presLayoutVars>
          <dgm:bulletEnabled val="1"/>
        </dgm:presLayoutVars>
      </dgm:prSet>
      <dgm:spPr/>
    </dgm:pt>
    <dgm:pt modelId="{9BB729AB-9789-4B62-AF3E-0FF5EAC944C2}" type="pres">
      <dgm:prSet presAssocID="{10FB89C7-5910-4D7A-AF3E-84E1120AA701}" presName="FourNodes_2" presStyleLbl="node1" presStyleIdx="1" presStyleCnt="4">
        <dgm:presLayoutVars>
          <dgm:bulletEnabled val="1"/>
        </dgm:presLayoutVars>
      </dgm:prSet>
      <dgm:spPr/>
    </dgm:pt>
    <dgm:pt modelId="{3D99777A-7B21-4A1B-B2BD-7701C78B1B5F}" type="pres">
      <dgm:prSet presAssocID="{10FB89C7-5910-4D7A-AF3E-84E1120AA701}" presName="FourNodes_3" presStyleLbl="node1" presStyleIdx="2" presStyleCnt="4">
        <dgm:presLayoutVars>
          <dgm:bulletEnabled val="1"/>
        </dgm:presLayoutVars>
      </dgm:prSet>
      <dgm:spPr/>
    </dgm:pt>
    <dgm:pt modelId="{B85CF6DF-5CFD-4B78-A135-712B39CDC1F1}" type="pres">
      <dgm:prSet presAssocID="{10FB89C7-5910-4D7A-AF3E-84E1120AA701}" presName="FourNodes_4" presStyleLbl="node1" presStyleIdx="3" presStyleCnt="4">
        <dgm:presLayoutVars>
          <dgm:bulletEnabled val="1"/>
        </dgm:presLayoutVars>
      </dgm:prSet>
      <dgm:spPr/>
    </dgm:pt>
    <dgm:pt modelId="{244BD5BF-C9F5-47AC-8990-DBA0119A4FB3}" type="pres">
      <dgm:prSet presAssocID="{10FB89C7-5910-4D7A-AF3E-84E1120AA701}" presName="FourConn_1-2" presStyleLbl="fgAccFollowNode1" presStyleIdx="0" presStyleCnt="3">
        <dgm:presLayoutVars>
          <dgm:bulletEnabled val="1"/>
        </dgm:presLayoutVars>
      </dgm:prSet>
      <dgm:spPr/>
    </dgm:pt>
    <dgm:pt modelId="{2848EA3D-5916-4945-8DE3-FD41D660179A}" type="pres">
      <dgm:prSet presAssocID="{10FB89C7-5910-4D7A-AF3E-84E1120AA701}" presName="FourConn_2-3" presStyleLbl="fgAccFollowNode1" presStyleIdx="1" presStyleCnt="3">
        <dgm:presLayoutVars>
          <dgm:bulletEnabled val="1"/>
        </dgm:presLayoutVars>
      </dgm:prSet>
      <dgm:spPr/>
    </dgm:pt>
    <dgm:pt modelId="{CB76F54D-94B0-4D8D-988A-C444DE02EDD4}" type="pres">
      <dgm:prSet presAssocID="{10FB89C7-5910-4D7A-AF3E-84E1120AA701}" presName="FourConn_3-4" presStyleLbl="fgAccFollowNode1" presStyleIdx="2" presStyleCnt="3">
        <dgm:presLayoutVars>
          <dgm:bulletEnabled val="1"/>
        </dgm:presLayoutVars>
      </dgm:prSet>
      <dgm:spPr/>
    </dgm:pt>
    <dgm:pt modelId="{3BD93FE5-D951-4727-9E40-8D27D657E463}" type="pres">
      <dgm:prSet presAssocID="{10FB89C7-5910-4D7A-AF3E-84E1120AA701}" presName="FourNodes_1_text" presStyleLbl="node1" presStyleIdx="3" presStyleCnt="4">
        <dgm:presLayoutVars>
          <dgm:bulletEnabled val="1"/>
        </dgm:presLayoutVars>
      </dgm:prSet>
      <dgm:spPr/>
    </dgm:pt>
    <dgm:pt modelId="{C77CAB37-C8CB-4F60-B13A-466841B8AC87}" type="pres">
      <dgm:prSet presAssocID="{10FB89C7-5910-4D7A-AF3E-84E1120AA701}" presName="FourNodes_2_text" presStyleLbl="node1" presStyleIdx="3" presStyleCnt="4">
        <dgm:presLayoutVars>
          <dgm:bulletEnabled val="1"/>
        </dgm:presLayoutVars>
      </dgm:prSet>
      <dgm:spPr/>
    </dgm:pt>
    <dgm:pt modelId="{C1979E61-F42E-4AA1-A34B-EEFEC74F4300}" type="pres">
      <dgm:prSet presAssocID="{10FB89C7-5910-4D7A-AF3E-84E1120AA701}" presName="FourNodes_3_text" presStyleLbl="node1" presStyleIdx="3" presStyleCnt="4">
        <dgm:presLayoutVars>
          <dgm:bulletEnabled val="1"/>
        </dgm:presLayoutVars>
      </dgm:prSet>
      <dgm:spPr/>
    </dgm:pt>
    <dgm:pt modelId="{0DCAFED3-B081-485B-9671-A6CDDE4D0F07}" type="pres">
      <dgm:prSet presAssocID="{10FB89C7-5910-4D7A-AF3E-84E1120AA701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039F000-6C59-4F2C-B2F9-BA0F78CC77BC}" srcId="{10FB89C7-5910-4D7A-AF3E-84E1120AA701}" destId="{407A22A2-BA0D-4ED3-A61A-8A6A79305D3C}" srcOrd="3" destOrd="0" parTransId="{957650AC-0453-46A1-B59E-6D4A7AB67A67}" sibTransId="{8D9ED895-AC3E-45DA-9F67-76C842FB64E2}"/>
    <dgm:cxn modelId="{171E4E03-1C41-446A-8AF5-1E06D5A9476C}" type="presOf" srcId="{F5DA770F-3CD2-4619-9E42-721262807076}" destId="{244BD5BF-C9F5-47AC-8990-DBA0119A4FB3}" srcOrd="0" destOrd="0" presId="urn:microsoft.com/office/officeart/2005/8/layout/vProcess5"/>
    <dgm:cxn modelId="{750E220E-F063-4B25-85BE-FE02C1C23EF9}" type="presOf" srcId="{407A22A2-BA0D-4ED3-A61A-8A6A79305D3C}" destId="{B85CF6DF-5CFD-4B78-A135-712B39CDC1F1}" srcOrd="0" destOrd="0" presId="urn:microsoft.com/office/officeart/2005/8/layout/vProcess5"/>
    <dgm:cxn modelId="{089E2460-2795-42F0-AE87-592EC658AE96}" type="presOf" srcId="{F8C1622F-FC84-4040-A74C-8B250B41DE0F}" destId="{88214F26-3EB9-427B-A242-63D2D7081438}" srcOrd="0" destOrd="0" presId="urn:microsoft.com/office/officeart/2005/8/layout/vProcess5"/>
    <dgm:cxn modelId="{0D88FA45-34C4-47B5-988C-1F1D86028A2A}" type="presOf" srcId="{407A22A2-BA0D-4ED3-A61A-8A6A79305D3C}" destId="{0DCAFED3-B081-485B-9671-A6CDDE4D0F07}" srcOrd="1" destOrd="0" presId="urn:microsoft.com/office/officeart/2005/8/layout/vProcess5"/>
    <dgm:cxn modelId="{645A2A50-9E6F-4CE1-A7D1-397C9AA8B3E7}" type="presOf" srcId="{A850DBDB-BAE5-4448-A376-F0BE75C73136}" destId="{CB76F54D-94B0-4D8D-988A-C444DE02EDD4}" srcOrd="0" destOrd="0" presId="urn:microsoft.com/office/officeart/2005/8/layout/vProcess5"/>
    <dgm:cxn modelId="{EC89515A-3FC0-4956-B9A8-F341A03C10E1}" type="presOf" srcId="{2F2749BE-B1C2-4469-895A-47EBBDA754C1}" destId="{3D99777A-7B21-4A1B-B2BD-7701C78B1B5F}" srcOrd="0" destOrd="0" presId="urn:microsoft.com/office/officeart/2005/8/layout/vProcess5"/>
    <dgm:cxn modelId="{1883768C-F7AD-41EA-BD67-75B9979583D3}" srcId="{10FB89C7-5910-4D7A-AF3E-84E1120AA701}" destId="{2F2749BE-B1C2-4469-895A-47EBBDA754C1}" srcOrd="2" destOrd="0" parTransId="{9952277B-D84D-41AA-95DA-A299289DDCD6}" sibTransId="{A850DBDB-BAE5-4448-A376-F0BE75C73136}"/>
    <dgm:cxn modelId="{42ACBCC5-000F-4DEC-9D6A-6DE6A1AAE6CC}" type="presOf" srcId="{2F2749BE-B1C2-4469-895A-47EBBDA754C1}" destId="{C1979E61-F42E-4AA1-A34B-EEFEC74F4300}" srcOrd="1" destOrd="0" presId="urn:microsoft.com/office/officeart/2005/8/layout/vProcess5"/>
    <dgm:cxn modelId="{CDD43CCA-83DA-4E8D-8471-A91C2F3D692F}" type="presOf" srcId="{10FB89C7-5910-4D7A-AF3E-84E1120AA701}" destId="{692CE527-9665-4102-B50A-BFB63FCEE8B2}" srcOrd="0" destOrd="0" presId="urn:microsoft.com/office/officeart/2005/8/layout/vProcess5"/>
    <dgm:cxn modelId="{BBB55ACD-5A3A-489C-A0B4-CD5FDF47B397}" srcId="{10FB89C7-5910-4D7A-AF3E-84E1120AA701}" destId="{F8C1622F-FC84-4040-A74C-8B250B41DE0F}" srcOrd="0" destOrd="0" parTransId="{C00F60E0-CF7E-4A81-81AE-1943E2ED28B1}" sibTransId="{F5DA770F-3CD2-4619-9E42-721262807076}"/>
    <dgm:cxn modelId="{C60AA8DC-2447-4A91-84B2-7ABFF3323D63}" type="presOf" srcId="{1F24233A-D40C-4539-8949-130CB4F54B18}" destId="{2848EA3D-5916-4945-8DE3-FD41D660179A}" srcOrd="0" destOrd="0" presId="urn:microsoft.com/office/officeart/2005/8/layout/vProcess5"/>
    <dgm:cxn modelId="{CC014FDD-41FC-49C5-B817-C43873A7F994}" type="presOf" srcId="{F8C1622F-FC84-4040-A74C-8B250B41DE0F}" destId="{3BD93FE5-D951-4727-9E40-8D27D657E463}" srcOrd="1" destOrd="0" presId="urn:microsoft.com/office/officeart/2005/8/layout/vProcess5"/>
    <dgm:cxn modelId="{F5C6E2E0-2EF4-42AE-87C6-6B15DAA01A9D}" type="presOf" srcId="{831CAE8A-76CF-434B-A36D-81BC71415447}" destId="{C77CAB37-C8CB-4F60-B13A-466841B8AC87}" srcOrd="1" destOrd="0" presId="urn:microsoft.com/office/officeart/2005/8/layout/vProcess5"/>
    <dgm:cxn modelId="{DE0BC1E7-01FC-4754-B856-FC30CE7D7F7B}" srcId="{10FB89C7-5910-4D7A-AF3E-84E1120AA701}" destId="{831CAE8A-76CF-434B-A36D-81BC71415447}" srcOrd="1" destOrd="0" parTransId="{4B2E82CB-012C-4A03-8B95-4E1094C5B68D}" sibTransId="{1F24233A-D40C-4539-8949-130CB4F54B18}"/>
    <dgm:cxn modelId="{45300AF3-A943-4BBA-B6C8-6AB293816904}" type="presOf" srcId="{831CAE8A-76CF-434B-A36D-81BC71415447}" destId="{9BB729AB-9789-4B62-AF3E-0FF5EAC944C2}" srcOrd="0" destOrd="0" presId="urn:microsoft.com/office/officeart/2005/8/layout/vProcess5"/>
    <dgm:cxn modelId="{8E6D75D9-C00D-4E29-93C9-D8227D608656}" type="presParOf" srcId="{692CE527-9665-4102-B50A-BFB63FCEE8B2}" destId="{D9FB190A-27DF-48CB-9B2C-968B09737C17}" srcOrd="0" destOrd="0" presId="urn:microsoft.com/office/officeart/2005/8/layout/vProcess5"/>
    <dgm:cxn modelId="{74ABA3AF-9ADE-49D9-AEF7-393DC9E317E0}" type="presParOf" srcId="{692CE527-9665-4102-B50A-BFB63FCEE8B2}" destId="{88214F26-3EB9-427B-A242-63D2D7081438}" srcOrd="1" destOrd="0" presId="urn:microsoft.com/office/officeart/2005/8/layout/vProcess5"/>
    <dgm:cxn modelId="{10B04DBA-B39F-4762-AD50-A85C2DC4D053}" type="presParOf" srcId="{692CE527-9665-4102-B50A-BFB63FCEE8B2}" destId="{9BB729AB-9789-4B62-AF3E-0FF5EAC944C2}" srcOrd="2" destOrd="0" presId="urn:microsoft.com/office/officeart/2005/8/layout/vProcess5"/>
    <dgm:cxn modelId="{5927D48C-A6AE-41A5-9D1D-453E3C2FAF88}" type="presParOf" srcId="{692CE527-9665-4102-B50A-BFB63FCEE8B2}" destId="{3D99777A-7B21-4A1B-B2BD-7701C78B1B5F}" srcOrd="3" destOrd="0" presId="urn:microsoft.com/office/officeart/2005/8/layout/vProcess5"/>
    <dgm:cxn modelId="{77E3D33A-3DDC-41E3-81B6-13EDC43BFB1D}" type="presParOf" srcId="{692CE527-9665-4102-B50A-BFB63FCEE8B2}" destId="{B85CF6DF-5CFD-4B78-A135-712B39CDC1F1}" srcOrd="4" destOrd="0" presId="urn:microsoft.com/office/officeart/2005/8/layout/vProcess5"/>
    <dgm:cxn modelId="{3C2415E3-68AE-415A-B94F-A749AC0BEB68}" type="presParOf" srcId="{692CE527-9665-4102-B50A-BFB63FCEE8B2}" destId="{244BD5BF-C9F5-47AC-8990-DBA0119A4FB3}" srcOrd="5" destOrd="0" presId="urn:microsoft.com/office/officeart/2005/8/layout/vProcess5"/>
    <dgm:cxn modelId="{ECD3F779-87BE-4833-A283-EDB5F8CD011D}" type="presParOf" srcId="{692CE527-9665-4102-B50A-BFB63FCEE8B2}" destId="{2848EA3D-5916-4945-8DE3-FD41D660179A}" srcOrd="6" destOrd="0" presId="urn:microsoft.com/office/officeart/2005/8/layout/vProcess5"/>
    <dgm:cxn modelId="{2BED922C-0D09-4415-8C6A-AC4E7BC8350E}" type="presParOf" srcId="{692CE527-9665-4102-B50A-BFB63FCEE8B2}" destId="{CB76F54D-94B0-4D8D-988A-C444DE02EDD4}" srcOrd="7" destOrd="0" presId="urn:microsoft.com/office/officeart/2005/8/layout/vProcess5"/>
    <dgm:cxn modelId="{F2BB1DE5-2C5E-43BA-805F-7C4B6AE9DE5B}" type="presParOf" srcId="{692CE527-9665-4102-B50A-BFB63FCEE8B2}" destId="{3BD93FE5-D951-4727-9E40-8D27D657E463}" srcOrd="8" destOrd="0" presId="urn:microsoft.com/office/officeart/2005/8/layout/vProcess5"/>
    <dgm:cxn modelId="{0144A5D1-83C7-41AF-8529-98030308C99D}" type="presParOf" srcId="{692CE527-9665-4102-B50A-BFB63FCEE8B2}" destId="{C77CAB37-C8CB-4F60-B13A-466841B8AC87}" srcOrd="9" destOrd="0" presId="urn:microsoft.com/office/officeart/2005/8/layout/vProcess5"/>
    <dgm:cxn modelId="{507FA7B1-BA3D-4DE1-B348-99BA84041DD9}" type="presParOf" srcId="{692CE527-9665-4102-B50A-BFB63FCEE8B2}" destId="{C1979E61-F42E-4AA1-A34B-EEFEC74F4300}" srcOrd="10" destOrd="0" presId="urn:microsoft.com/office/officeart/2005/8/layout/vProcess5"/>
    <dgm:cxn modelId="{858185CB-8C84-4FB0-862A-CDB0F320C894}" type="presParOf" srcId="{692CE527-9665-4102-B50A-BFB63FCEE8B2}" destId="{0DCAFED3-B081-485B-9671-A6CDDE4D0F0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90D48AA-12B9-4D61-9AD3-A19851638CF4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62CDC16-DCB1-404F-868D-AB941C2567C5}">
      <dgm:prSet phldrT="[Text]"/>
      <dgm:spPr>
        <a:solidFill>
          <a:srgbClr val="002060"/>
        </a:solidFill>
      </dgm:spPr>
      <dgm:t>
        <a:bodyPr/>
        <a:lstStyle/>
        <a:p>
          <a:r>
            <a:rPr lang="en-ZA" dirty="0"/>
            <a:t>blue</a:t>
          </a:r>
        </a:p>
      </dgm:t>
    </dgm:pt>
    <dgm:pt modelId="{2D03E9D5-1109-4043-AA1A-E8514FD5D292}" type="parTrans" cxnId="{E60DB8B2-73E5-40EE-9C35-5A0FF93EAC60}">
      <dgm:prSet/>
      <dgm:spPr/>
      <dgm:t>
        <a:bodyPr/>
        <a:lstStyle/>
        <a:p>
          <a:endParaRPr lang="en-ZA"/>
        </a:p>
      </dgm:t>
    </dgm:pt>
    <dgm:pt modelId="{DA91ED5F-C2FF-48CD-8A94-1F4D37DD03C3}" type="sibTrans" cxnId="{E60DB8B2-73E5-40EE-9C35-5A0FF93EAC60}">
      <dgm:prSet/>
      <dgm:spPr/>
      <dgm:t>
        <a:bodyPr/>
        <a:lstStyle/>
        <a:p>
          <a:endParaRPr lang="en-ZA"/>
        </a:p>
      </dgm:t>
    </dgm:pt>
    <dgm:pt modelId="{28F074E2-70C9-4503-9327-6131132DCED8}">
      <dgm:prSet phldrT="[Text]"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en-ZA" dirty="0"/>
            <a:t>orange</a:t>
          </a:r>
        </a:p>
      </dgm:t>
    </dgm:pt>
    <dgm:pt modelId="{E78A5438-2CF5-4535-8D93-75B5730F4FF9}" type="parTrans" cxnId="{CA47B75A-4BD1-48ED-82E6-4054A647EAD5}">
      <dgm:prSet/>
      <dgm:spPr/>
      <dgm:t>
        <a:bodyPr/>
        <a:lstStyle/>
        <a:p>
          <a:endParaRPr lang="en-ZA"/>
        </a:p>
      </dgm:t>
    </dgm:pt>
    <dgm:pt modelId="{B87575A5-2359-454F-A19A-63634B59283D}" type="sibTrans" cxnId="{CA47B75A-4BD1-48ED-82E6-4054A647EAD5}">
      <dgm:prSet/>
      <dgm:spPr/>
      <dgm:t>
        <a:bodyPr/>
        <a:lstStyle/>
        <a:p>
          <a:endParaRPr lang="en-ZA"/>
        </a:p>
      </dgm:t>
    </dgm:pt>
    <dgm:pt modelId="{5E20D1DC-691B-4302-8C38-F1DDFD3B4DB7}">
      <dgm:prSet phldrT="[Text]"/>
      <dgm:spPr>
        <a:solidFill>
          <a:srgbClr val="00B050"/>
        </a:solidFill>
      </dgm:spPr>
      <dgm:t>
        <a:bodyPr/>
        <a:lstStyle/>
        <a:p>
          <a:r>
            <a:rPr lang="en-ZA" dirty="0"/>
            <a:t>green</a:t>
          </a:r>
        </a:p>
      </dgm:t>
    </dgm:pt>
    <dgm:pt modelId="{735F818D-F84F-4E6D-9DE6-7BA182B63FF8}" type="parTrans" cxnId="{022EDD51-DD93-43E8-9EE0-39944A8F3898}">
      <dgm:prSet/>
      <dgm:spPr/>
      <dgm:t>
        <a:bodyPr/>
        <a:lstStyle/>
        <a:p>
          <a:endParaRPr lang="en-ZA"/>
        </a:p>
      </dgm:t>
    </dgm:pt>
    <dgm:pt modelId="{72215904-792D-4113-A3A6-BD5313176F18}" type="sibTrans" cxnId="{022EDD51-DD93-43E8-9EE0-39944A8F3898}">
      <dgm:prSet/>
      <dgm:spPr/>
      <dgm:t>
        <a:bodyPr/>
        <a:lstStyle/>
        <a:p>
          <a:endParaRPr lang="en-ZA"/>
        </a:p>
      </dgm:t>
    </dgm:pt>
    <dgm:pt modelId="{353D005E-EA58-4D5F-A238-187477563FB9}" type="pres">
      <dgm:prSet presAssocID="{590D48AA-12B9-4D61-9AD3-A19851638CF4}" presName="Name0" presStyleCnt="0">
        <dgm:presLayoutVars>
          <dgm:dir/>
          <dgm:animLvl val="lvl"/>
          <dgm:resizeHandles val="exact"/>
        </dgm:presLayoutVars>
      </dgm:prSet>
      <dgm:spPr/>
    </dgm:pt>
    <dgm:pt modelId="{8C08EE5B-B605-416C-A363-1262BF029733}" type="pres">
      <dgm:prSet presAssocID="{562CDC16-DCB1-404F-868D-AB941C2567C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4A88DB6-ECB9-4B69-8A55-1109C99D3530}" type="pres">
      <dgm:prSet presAssocID="{DA91ED5F-C2FF-48CD-8A94-1F4D37DD03C3}" presName="parTxOnlySpace" presStyleCnt="0"/>
      <dgm:spPr/>
    </dgm:pt>
    <dgm:pt modelId="{CC43395D-5AFB-4225-B144-9ABA8EE09014}" type="pres">
      <dgm:prSet presAssocID="{28F074E2-70C9-4503-9327-6131132DCED8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8484714-C3D0-4F69-BB5F-F5CF10BAE9F1}" type="pres">
      <dgm:prSet presAssocID="{B87575A5-2359-454F-A19A-63634B59283D}" presName="parTxOnlySpace" presStyleCnt="0"/>
      <dgm:spPr/>
    </dgm:pt>
    <dgm:pt modelId="{1984D943-EED0-4885-808C-BC7F10188BE0}" type="pres">
      <dgm:prSet presAssocID="{5E20D1DC-691B-4302-8C38-F1DDFD3B4DB7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14849F47-966F-4C00-9567-70EC2ED46C8F}" type="presOf" srcId="{562CDC16-DCB1-404F-868D-AB941C2567C5}" destId="{8C08EE5B-B605-416C-A363-1262BF029733}" srcOrd="0" destOrd="0" presId="urn:microsoft.com/office/officeart/2005/8/layout/chevron1"/>
    <dgm:cxn modelId="{022EDD51-DD93-43E8-9EE0-39944A8F3898}" srcId="{590D48AA-12B9-4D61-9AD3-A19851638CF4}" destId="{5E20D1DC-691B-4302-8C38-F1DDFD3B4DB7}" srcOrd="2" destOrd="0" parTransId="{735F818D-F84F-4E6D-9DE6-7BA182B63FF8}" sibTransId="{72215904-792D-4113-A3A6-BD5313176F18}"/>
    <dgm:cxn modelId="{CA47B75A-4BD1-48ED-82E6-4054A647EAD5}" srcId="{590D48AA-12B9-4D61-9AD3-A19851638CF4}" destId="{28F074E2-70C9-4503-9327-6131132DCED8}" srcOrd="1" destOrd="0" parTransId="{E78A5438-2CF5-4535-8D93-75B5730F4FF9}" sibTransId="{B87575A5-2359-454F-A19A-63634B59283D}"/>
    <dgm:cxn modelId="{452B4C98-9709-4399-A9A6-9C6B54A778CE}" type="presOf" srcId="{28F074E2-70C9-4503-9327-6131132DCED8}" destId="{CC43395D-5AFB-4225-B144-9ABA8EE09014}" srcOrd="0" destOrd="0" presId="urn:microsoft.com/office/officeart/2005/8/layout/chevron1"/>
    <dgm:cxn modelId="{E60DB8B2-73E5-40EE-9C35-5A0FF93EAC60}" srcId="{590D48AA-12B9-4D61-9AD3-A19851638CF4}" destId="{562CDC16-DCB1-404F-868D-AB941C2567C5}" srcOrd="0" destOrd="0" parTransId="{2D03E9D5-1109-4043-AA1A-E8514FD5D292}" sibTransId="{DA91ED5F-C2FF-48CD-8A94-1F4D37DD03C3}"/>
    <dgm:cxn modelId="{A5BE48B3-4884-4CB0-A0F6-44BA8C247209}" type="presOf" srcId="{590D48AA-12B9-4D61-9AD3-A19851638CF4}" destId="{353D005E-EA58-4D5F-A238-187477563FB9}" srcOrd="0" destOrd="0" presId="urn:microsoft.com/office/officeart/2005/8/layout/chevron1"/>
    <dgm:cxn modelId="{244CC9E3-6A37-441B-9378-2A0A4F9E5B52}" type="presOf" srcId="{5E20D1DC-691B-4302-8C38-F1DDFD3B4DB7}" destId="{1984D943-EED0-4885-808C-BC7F10188BE0}" srcOrd="0" destOrd="0" presId="urn:microsoft.com/office/officeart/2005/8/layout/chevron1"/>
    <dgm:cxn modelId="{3F268255-F804-4A95-8CE6-63569D79ED7C}" type="presParOf" srcId="{353D005E-EA58-4D5F-A238-187477563FB9}" destId="{8C08EE5B-B605-416C-A363-1262BF029733}" srcOrd="0" destOrd="0" presId="urn:microsoft.com/office/officeart/2005/8/layout/chevron1"/>
    <dgm:cxn modelId="{BFA0233C-7D61-4BD1-B032-8E8BB4F020C3}" type="presParOf" srcId="{353D005E-EA58-4D5F-A238-187477563FB9}" destId="{64A88DB6-ECB9-4B69-8A55-1109C99D3530}" srcOrd="1" destOrd="0" presId="urn:microsoft.com/office/officeart/2005/8/layout/chevron1"/>
    <dgm:cxn modelId="{A55B0B83-E09E-4EDB-8B6C-E12DCB2DC2A8}" type="presParOf" srcId="{353D005E-EA58-4D5F-A238-187477563FB9}" destId="{CC43395D-5AFB-4225-B144-9ABA8EE09014}" srcOrd="2" destOrd="0" presId="urn:microsoft.com/office/officeart/2005/8/layout/chevron1"/>
    <dgm:cxn modelId="{34A17B98-D3C6-4ED5-A392-65A144F910DB}" type="presParOf" srcId="{353D005E-EA58-4D5F-A238-187477563FB9}" destId="{78484714-C3D0-4F69-BB5F-F5CF10BAE9F1}" srcOrd="3" destOrd="0" presId="urn:microsoft.com/office/officeart/2005/8/layout/chevron1"/>
    <dgm:cxn modelId="{102FB3BC-6F73-4B2E-8294-107186F0453E}" type="presParOf" srcId="{353D005E-EA58-4D5F-A238-187477563FB9}" destId="{1984D943-EED0-4885-808C-BC7F10188BE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E4EE0E-F8C6-4B9E-B5F8-AB3D9C7D702F}">
      <dsp:nvSpPr>
        <dsp:cNvPr id="0" name=""/>
        <dsp:cNvSpPr/>
      </dsp:nvSpPr>
      <dsp:spPr>
        <a:xfrm>
          <a:off x="1541625" y="1433779"/>
          <a:ext cx="2578616" cy="257874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7310" tIns="67310" rIns="67310" bIns="6731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5300" kern="1200" dirty="0"/>
            <a:t>Visual</a:t>
          </a:r>
        </a:p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5300" kern="1200" dirty="0"/>
            <a:t>Input</a:t>
          </a:r>
        </a:p>
      </dsp:txBody>
      <dsp:txXfrm>
        <a:off x="1919255" y="1811427"/>
        <a:ext cx="1823356" cy="1823447"/>
      </dsp:txXfrm>
    </dsp:sp>
    <dsp:sp modelId="{875C898A-B181-4F8A-9ABE-42AED63418D6}">
      <dsp:nvSpPr>
        <dsp:cNvPr id="0" name=""/>
        <dsp:cNvSpPr/>
      </dsp:nvSpPr>
      <dsp:spPr>
        <a:xfrm>
          <a:off x="211869" y="0"/>
          <a:ext cx="5198064" cy="5418667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5">
            <a:hueOff val="19114680"/>
            <a:satOff val="-40837"/>
            <a:lumOff val="-17059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F5BC74-3A79-4C92-A3BB-A686F9462501}">
      <dsp:nvSpPr>
        <dsp:cNvPr id="0" name=""/>
        <dsp:cNvSpPr/>
      </dsp:nvSpPr>
      <dsp:spPr>
        <a:xfrm>
          <a:off x="4039346" y="456793"/>
          <a:ext cx="1381373" cy="138176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3A0207-A45E-4ABC-B094-1766122B1DF1}">
      <dsp:nvSpPr>
        <dsp:cNvPr id="0" name=""/>
        <dsp:cNvSpPr/>
      </dsp:nvSpPr>
      <dsp:spPr>
        <a:xfrm>
          <a:off x="5525498" y="479010"/>
          <a:ext cx="1849022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ZA" sz="2900" kern="1200" dirty="0"/>
            <a:t>Retina</a:t>
          </a:r>
        </a:p>
      </dsp:txBody>
      <dsp:txXfrm>
        <a:off x="5525498" y="479010"/>
        <a:ext cx="1849022" cy="1337327"/>
      </dsp:txXfrm>
    </dsp:sp>
    <dsp:sp modelId="{D59A5735-D589-4CB4-B2CD-CC44C3B4D4D0}">
      <dsp:nvSpPr>
        <dsp:cNvPr id="0" name=""/>
        <dsp:cNvSpPr/>
      </dsp:nvSpPr>
      <dsp:spPr>
        <a:xfrm>
          <a:off x="4573251" y="2028748"/>
          <a:ext cx="1381373" cy="138176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D6B843-B044-49D6-B6AA-F3A5FA95C820}">
      <dsp:nvSpPr>
        <dsp:cNvPr id="0" name=""/>
        <dsp:cNvSpPr/>
      </dsp:nvSpPr>
      <dsp:spPr>
        <a:xfrm>
          <a:off x="6067107" y="2048256"/>
          <a:ext cx="1849022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ZA" sz="2900" kern="1200" dirty="0"/>
            <a:t>Brain</a:t>
          </a:r>
        </a:p>
      </dsp:txBody>
      <dsp:txXfrm>
        <a:off x="6067107" y="2048256"/>
        <a:ext cx="1849022" cy="1337327"/>
      </dsp:txXfrm>
    </dsp:sp>
    <dsp:sp modelId="{693FF0B0-CA57-4D7D-9B94-D866AF725B97}">
      <dsp:nvSpPr>
        <dsp:cNvPr id="0" name=""/>
        <dsp:cNvSpPr/>
      </dsp:nvSpPr>
      <dsp:spPr>
        <a:xfrm>
          <a:off x="4039346" y="3622920"/>
          <a:ext cx="1381373" cy="138176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3051D3-E20C-4658-AD09-833E60F852CE}">
      <dsp:nvSpPr>
        <dsp:cNvPr id="0" name=""/>
        <dsp:cNvSpPr/>
      </dsp:nvSpPr>
      <dsp:spPr>
        <a:xfrm>
          <a:off x="5525498" y="3651097"/>
          <a:ext cx="1849022" cy="13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ZA" sz="2900" kern="1200" dirty="0"/>
            <a:t>Shape Color Orientation</a:t>
          </a:r>
        </a:p>
      </dsp:txBody>
      <dsp:txXfrm>
        <a:off x="5525498" y="3651097"/>
        <a:ext cx="1849022" cy="13373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214F26-3EB9-427B-A242-63D2D7081438}">
      <dsp:nvSpPr>
        <dsp:cNvPr id="0" name=""/>
        <dsp:cNvSpPr/>
      </dsp:nvSpPr>
      <dsp:spPr>
        <a:xfrm>
          <a:off x="0" y="0"/>
          <a:ext cx="5325030" cy="115051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9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The use of bullet lists</a:t>
          </a:r>
        </a:p>
      </dsp:txBody>
      <dsp:txXfrm>
        <a:off x="33697" y="33697"/>
        <a:ext cx="3986317" cy="1083120"/>
      </dsp:txXfrm>
    </dsp:sp>
    <dsp:sp modelId="{9BB729AB-9789-4B62-AF3E-0FF5EAC944C2}">
      <dsp:nvSpPr>
        <dsp:cNvPr id="0" name=""/>
        <dsp:cNvSpPr/>
      </dsp:nvSpPr>
      <dsp:spPr>
        <a:xfrm>
          <a:off x="445971" y="1359699"/>
          <a:ext cx="5325030" cy="115051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9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Lots of text on slides</a:t>
          </a:r>
        </a:p>
      </dsp:txBody>
      <dsp:txXfrm>
        <a:off x="479668" y="1393396"/>
        <a:ext cx="4063830" cy="1083120"/>
      </dsp:txXfrm>
    </dsp:sp>
    <dsp:sp modelId="{3D99777A-7B21-4A1B-B2BD-7701C78B1B5F}">
      <dsp:nvSpPr>
        <dsp:cNvPr id="0" name=""/>
        <dsp:cNvSpPr/>
      </dsp:nvSpPr>
      <dsp:spPr>
        <a:xfrm>
          <a:off x="885286" y="2719398"/>
          <a:ext cx="5325030" cy="115051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9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Graphs which contain complex analysis</a:t>
          </a:r>
        </a:p>
      </dsp:txBody>
      <dsp:txXfrm>
        <a:off x="918983" y="2753095"/>
        <a:ext cx="4070486" cy="1083120"/>
      </dsp:txXfrm>
    </dsp:sp>
    <dsp:sp modelId="{B85CF6DF-5CFD-4B78-A135-712B39CDC1F1}">
      <dsp:nvSpPr>
        <dsp:cNvPr id="0" name=""/>
        <dsp:cNvSpPr/>
      </dsp:nvSpPr>
      <dsp:spPr>
        <a:xfrm>
          <a:off x="1331257" y="4079098"/>
          <a:ext cx="5325030" cy="115051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9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ClipArt, sounds, and Animations which detract</a:t>
          </a:r>
        </a:p>
      </dsp:txBody>
      <dsp:txXfrm>
        <a:off x="1364954" y="4112795"/>
        <a:ext cx="4063830" cy="1083120"/>
      </dsp:txXfrm>
    </dsp:sp>
    <dsp:sp modelId="{244BD5BF-C9F5-47AC-8990-DBA0119A4FB3}">
      <dsp:nvSpPr>
        <dsp:cNvPr id="0" name=""/>
        <dsp:cNvSpPr/>
      </dsp:nvSpPr>
      <dsp:spPr>
        <a:xfrm>
          <a:off x="4577195" y="881189"/>
          <a:ext cx="747834" cy="74783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500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745458" y="881189"/>
        <a:ext cx="411308" cy="562745"/>
      </dsp:txXfrm>
    </dsp:sp>
    <dsp:sp modelId="{2848EA3D-5916-4945-8DE3-FD41D660179A}">
      <dsp:nvSpPr>
        <dsp:cNvPr id="0" name=""/>
        <dsp:cNvSpPr/>
      </dsp:nvSpPr>
      <dsp:spPr>
        <a:xfrm>
          <a:off x="5023167" y="2240889"/>
          <a:ext cx="747834" cy="74783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500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5191430" y="2240889"/>
        <a:ext cx="411308" cy="562745"/>
      </dsp:txXfrm>
    </dsp:sp>
    <dsp:sp modelId="{CB76F54D-94B0-4D8D-988A-C444DE02EDD4}">
      <dsp:nvSpPr>
        <dsp:cNvPr id="0" name=""/>
        <dsp:cNvSpPr/>
      </dsp:nvSpPr>
      <dsp:spPr>
        <a:xfrm>
          <a:off x="5462482" y="3600588"/>
          <a:ext cx="747834" cy="747834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ZA" sz="3500" kern="12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5630745" y="3600588"/>
        <a:ext cx="411308" cy="5627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08EE5B-B605-416C-A363-1262BF029733}">
      <dsp:nvSpPr>
        <dsp:cNvPr id="0" name=""/>
        <dsp:cNvSpPr/>
      </dsp:nvSpPr>
      <dsp:spPr>
        <a:xfrm>
          <a:off x="2540" y="2117371"/>
          <a:ext cx="3094663" cy="1237865"/>
        </a:xfrm>
        <a:prstGeom prst="chevron">
          <a:avLst/>
        </a:prstGeom>
        <a:solidFill>
          <a:srgbClr val="00206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023" tIns="60008" rIns="60008" bIns="60008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500" kern="1200" dirty="0"/>
            <a:t>blue</a:t>
          </a:r>
        </a:p>
      </dsp:txBody>
      <dsp:txXfrm>
        <a:off x="621473" y="2117371"/>
        <a:ext cx="1856798" cy="1237865"/>
      </dsp:txXfrm>
    </dsp:sp>
    <dsp:sp modelId="{CC43395D-5AFB-4225-B144-9ABA8EE09014}">
      <dsp:nvSpPr>
        <dsp:cNvPr id="0" name=""/>
        <dsp:cNvSpPr/>
      </dsp:nvSpPr>
      <dsp:spPr>
        <a:xfrm>
          <a:off x="2787737" y="2117371"/>
          <a:ext cx="3094663" cy="1237865"/>
        </a:xfrm>
        <a:prstGeom prst="chevron">
          <a:avLst/>
        </a:prstGeom>
        <a:solidFill>
          <a:schemeClr val="tx2">
            <a:lumMod val="50000"/>
            <a:lumOff val="50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023" tIns="60008" rIns="60008" bIns="60008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500" kern="1200" dirty="0"/>
            <a:t>orange</a:t>
          </a:r>
        </a:p>
      </dsp:txBody>
      <dsp:txXfrm>
        <a:off x="3406670" y="2117371"/>
        <a:ext cx="1856798" cy="1237865"/>
      </dsp:txXfrm>
    </dsp:sp>
    <dsp:sp modelId="{1984D943-EED0-4885-808C-BC7F10188BE0}">
      <dsp:nvSpPr>
        <dsp:cNvPr id="0" name=""/>
        <dsp:cNvSpPr/>
      </dsp:nvSpPr>
      <dsp:spPr>
        <a:xfrm>
          <a:off x="5572935" y="2117371"/>
          <a:ext cx="3094663" cy="1237865"/>
        </a:xfrm>
        <a:prstGeom prst="chevron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0023" tIns="60008" rIns="60008" bIns="60008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4500" kern="1200" dirty="0"/>
            <a:t>green</a:t>
          </a:r>
        </a:p>
      </dsp:txBody>
      <dsp:txXfrm>
        <a:off x="6191868" y="2117371"/>
        <a:ext cx="1856798" cy="12378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A0533-A760-432F-87BD-515264C2976F}" type="datetimeFigureOut">
              <a:rPr lang="en-US" smtClean="0"/>
              <a:t>4/18/2020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46F2B-1084-40BA-9F0A-B1F6847335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076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46F2B-1084-40BA-9F0A-B1F6847335C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942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46F2B-1084-40BA-9F0A-B1F6847335C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17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46F2B-1084-40BA-9F0A-B1F6847335C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303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46F2B-1084-40BA-9F0A-B1F6847335C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097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B46F2B-1084-40BA-9F0A-B1F6847335C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110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5F0045C-9C5D-4237-8D86-673F5CDEB9EE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67B8F-408A-4799-8025-D8E6A24772E6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DB780-22E9-4312-A599-46A93874FF08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4403-9862-4182-8204-7E0A97B81197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0C17E77-2DAA-4CB5-A4E8-D837BAC7CF0D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73D21-3DB0-4757-A0C3-9BF1531E10F7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93D1C-D964-4E47-86BA-BB7378BAB4BB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79A4F-B37D-4491-8B8B-837EBDB6A2F5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B2006-E458-484A-ACB8-9903F9ACB1A6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048988D-49FE-46D4-B507-CE81D11841F0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3AD5F3C-E7D1-47CF-9B56-98BA1F779CE1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0113EB9-F8D2-4880-8A7F-2DBB73160BFC}" type="datetime1">
              <a:rPr lang="en-US" smtClean="0"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B7A079F-2721-4421-9861-15EC2AD402E2}"/>
              </a:ext>
            </a:extLst>
          </p:cNvPr>
          <p:cNvGrpSpPr/>
          <p:nvPr/>
        </p:nvGrpSpPr>
        <p:grpSpPr>
          <a:xfrm>
            <a:off x="2365143" y="368988"/>
            <a:ext cx="7461714" cy="6120023"/>
            <a:chOff x="2145925" y="737977"/>
            <a:chExt cx="4572000" cy="383242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BFA6541-45FF-49D2-8B84-E84EF156DA67}"/>
                </a:ext>
              </a:extLst>
            </p:cNvPr>
            <p:cNvSpPr/>
            <p:nvPr/>
          </p:nvSpPr>
          <p:spPr>
            <a:xfrm>
              <a:off x="2145925" y="737977"/>
              <a:ext cx="4572000" cy="38324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E2D87-E1A3-434F-AB3E-BC3B471EDF78}"/>
                </a:ext>
              </a:extLst>
            </p:cNvPr>
            <p:cNvCxnSpPr/>
            <p:nvPr/>
          </p:nvCxnSpPr>
          <p:spPr>
            <a:xfrm>
              <a:off x="3677788" y="782191"/>
              <a:ext cx="0" cy="3744000"/>
            </a:xfrm>
            <a:prstGeom prst="line">
              <a:avLst/>
            </a:prstGeom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3479FFD-0EC0-49DC-85F2-84BDC0AEF821}"/>
                </a:ext>
              </a:extLst>
            </p:cNvPr>
            <p:cNvSpPr/>
            <p:nvPr/>
          </p:nvSpPr>
          <p:spPr>
            <a:xfrm>
              <a:off x="2305538" y="879620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ED2CCD-DAC6-4AF6-B454-3FCBEC8A9499}"/>
                </a:ext>
              </a:extLst>
            </p:cNvPr>
            <p:cNvSpPr/>
            <p:nvPr/>
          </p:nvSpPr>
          <p:spPr>
            <a:xfrm>
              <a:off x="3807575" y="874619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00928D-A0EC-4325-9723-D70DE5D97826}"/>
                </a:ext>
              </a:extLst>
            </p:cNvPr>
            <p:cNvSpPr/>
            <p:nvPr/>
          </p:nvSpPr>
          <p:spPr>
            <a:xfrm>
              <a:off x="5306924" y="874619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0C40366-FE1C-4584-B8FE-6B6F35E7858C}"/>
                </a:ext>
              </a:extLst>
            </p:cNvPr>
            <p:cNvSpPr/>
            <p:nvPr/>
          </p:nvSpPr>
          <p:spPr>
            <a:xfrm>
              <a:off x="2305538" y="2143800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E3991BF-73E2-4913-BE56-3E64D5CDA176}"/>
                </a:ext>
              </a:extLst>
            </p:cNvPr>
            <p:cNvSpPr/>
            <p:nvPr/>
          </p:nvSpPr>
          <p:spPr>
            <a:xfrm>
              <a:off x="2305538" y="3407086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65D264A-51DD-4FB7-A1BA-5A83FF59617A}"/>
                </a:ext>
              </a:extLst>
            </p:cNvPr>
            <p:cNvSpPr/>
            <p:nvPr/>
          </p:nvSpPr>
          <p:spPr>
            <a:xfrm>
              <a:off x="3802643" y="2145467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1F1F69-9C8F-4F49-A053-E55BE0CA467C}"/>
                </a:ext>
              </a:extLst>
            </p:cNvPr>
            <p:cNvSpPr/>
            <p:nvPr/>
          </p:nvSpPr>
          <p:spPr>
            <a:xfrm>
              <a:off x="5306924" y="2145467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CF0A2C9-79B2-4DD9-9277-06C73E9B66CE}"/>
                </a:ext>
              </a:extLst>
            </p:cNvPr>
            <p:cNvSpPr/>
            <p:nvPr/>
          </p:nvSpPr>
          <p:spPr>
            <a:xfrm>
              <a:off x="3807575" y="3407086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352791E-E4E1-427F-A095-C7CF8B3FAD38}"/>
                </a:ext>
              </a:extLst>
            </p:cNvPr>
            <p:cNvSpPr/>
            <p:nvPr/>
          </p:nvSpPr>
          <p:spPr>
            <a:xfrm>
              <a:off x="5306924" y="3407086"/>
              <a:ext cx="1235336" cy="102346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182899" tIns="182899" rIns="182899" bIns="182899" numCol="1" spcCol="1270" rtlCol="0" anchor="ctr" anchorCtr="0">
              <a:noAutofit/>
            </a:bodyPr>
            <a:lstStyle/>
            <a:p>
              <a:pPr algn="ctr" defTabSz="11112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ZA" sz="2500" b="0" kern="1200" baseline="0" dirty="0"/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5001A0A-0979-487F-A131-4B368B7E9042}"/>
                </a:ext>
              </a:extLst>
            </p:cNvPr>
            <p:cNvCxnSpPr/>
            <p:nvPr/>
          </p:nvCxnSpPr>
          <p:spPr>
            <a:xfrm>
              <a:off x="5182071" y="787768"/>
              <a:ext cx="0" cy="3744000"/>
            </a:xfrm>
            <a:prstGeom prst="line">
              <a:avLst/>
            </a:prstGeom>
            <a:ln w="57150">
              <a:solidFill>
                <a:srgbClr val="FFC000"/>
              </a:solidFill>
              <a:prstDash val="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D29E25A-6B95-4C0B-909A-FD252EAE73F4}"/>
              </a:ext>
            </a:extLst>
          </p:cNvPr>
          <p:cNvCxnSpPr>
            <a:cxnSpLocks/>
          </p:cNvCxnSpPr>
          <p:nvPr/>
        </p:nvCxnSpPr>
        <p:spPr>
          <a:xfrm>
            <a:off x="2365143" y="4430144"/>
            <a:ext cx="7461714" cy="0"/>
          </a:xfrm>
          <a:prstGeom prst="line">
            <a:avLst/>
          </a:prstGeom>
          <a:ln w="57150">
            <a:solidFill>
              <a:srgbClr val="FFC000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4B77F4D-1828-444E-AE33-7DBC7DD619E3}"/>
              </a:ext>
            </a:extLst>
          </p:cNvPr>
          <p:cNvCxnSpPr>
            <a:cxnSpLocks/>
          </p:cNvCxnSpPr>
          <p:nvPr/>
        </p:nvCxnSpPr>
        <p:spPr>
          <a:xfrm>
            <a:off x="2365143" y="2421039"/>
            <a:ext cx="7461714" cy="0"/>
          </a:xfrm>
          <a:prstGeom prst="line">
            <a:avLst/>
          </a:prstGeom>
          <a:ln w="57150">
            <a:solidFill>
              <a:srgbClr val="FFC000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927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AF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92D76F-BAF6-4E31-9C2E-8BD560B4B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825677" y="1502571"/>
            <a:ext cx="6868893" cy="38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443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C4E21B-AF30-4792-B748-90C7B3D4A56D}"/>
              </a:ext>
            </a:extLst>
          </p:cNvPr>
          <p:cNvSpPr/>
          <p:nvPr/>
        </p:nvSpPr>
        <p:spPr>
          <a:xfrm>
            <a:off x="1703512" y="260648"/>
            <a:ext cx="3240360" cy="216024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971DD1-5DB7-4555-B5ED-91828BF7AB8A}"/>
              </a:ext>
            </a:extLst>
          </p:cNvPr>
          <p:cNvSpPr/>
          <p:nvPr/>
        </p:nvSpPr>
        <p:spPr>
          <a:xfrm>
            <a:off x="5209743" y="260648"/>
            <a:ext cx="3240360" cy="216024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5C86F-54EE-4979-A4EB-46F8EC9D69BC}"/>
              </a:ext>
            </a:extLst>
          </p:cNvPr>
          <p:cNvSpPr/>
          <p:nvPr/>
        </p:nvSpPr>
        <p:spPr>
          <a:xfrm>
            <a:off x="1730287" y="2780928"/>
            <a:ext cx="3240360" cy="216024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8F9E9C-392B-41E9-8A6B-74D360A85AAA}"/>
              </a:ext>
            </a:extLst>
          </p:cNvPr>
          <p:cNvSpPr/>
          <p:nvPr/>
        </p:nvSpPr>
        <p:spPr>
          <a:xfrm>
            <a:off x="5209743" y="2814712"/>
            <a:ext cx="3240360" cy="216024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196392-DEF7-44F3-A8BE-B3BAF8258D57}"/>
              </a:ext>
            </a:extLst>
          </p:cNvPr>
          <p:cNvSpPr/>
          <p:nvPr/>
        </p:nvSpPr>
        <p:spPr>
          <a:xfrm>
            <a:off x="8689199" y="2815952"/>
            <a:ext cx="3240360" cy="216024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FDE5A8-9765-4983-B1D1-F92BCA03148E}"/>
              </a:ext>
            </a:extLst>
          </p:cNvPr>
          <p:cNvSpPr/>
          <p:nvPr/>
        </p:nvSpPr>
        <p:spPr>
          <a:xfrm>
            <a:off x="8715975" y="261888"/>
            <a:ext cx="3240360" cy="2160240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176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79354E-95D5-43DE-BDC0-3182A144F085}"/>
              </a:ext>
            </a:extLst>
          </p:cNvPr>
          <p:cNvSpPr/>
          <p:nvPr/>
        </p:nvSpPr>
        <p:spPr>
          <a:xfrm>
            <a:off x="2063552" y="2060848"/>
            <a:ext cx="2376264" cy="151216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803FE-A42D-464D-A919-57E5D00F824C}"/>
              </a:ext>
            </a:extLst>
          </p:cNvPr>
          <p:cNvSpPr/>
          <p:nvPr/>
        </p:nvSpPr>
        <p:spPr>
          <a:xfrm>
            <a:off x="5320819" y="2060848"/>
            <a:ext cx="2376264" cy="151216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44EA9D-968F-4D13-9A1D-0E13F2FE3C08}"/>
              </a:ext>
            </a:extLst>
          </p:cNvPr>
          <p:cNvSpPr/>
          <p:nvPr/>
        </p:nvSpPr>
        <p:spPr>
          <a:xfrm>
            <a:off x="2794484" y="2359732"/>
            <a:ext cx="914400" cy="91440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367228-1519-4FC2-8D0C-C009AC75C4B0}"/>
              </a:ext>
            </a:extLst>
          </p:cNvPr>
          <p:cNvSpPr/>
          <p:nvPr/>
        </p:nvSpPr>
        <p:spPr>
          <a:xfrm>
            <a:off x="6051751" y="2359732"/>
            <a:ext cx="914400" cy="914400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00077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3455105-587C-48E7-A5FA-BB372F51BE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2023445"/>
              </p:ext>
            </p:extLst>
          </p:nvPr>
        </p:nvGraphicFramePr>
        <p:xfrm>
          <a:off x="1928550" y="1052736"/>
          <a:ext cx="8670139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9E79354E-95D5-43DE-BDC0-3182A144F085}"/>
              </a:ext>
            </a:extLst>
          </p:cNvPr>
          <p:cNvSpPr/>
          <p:nvPr/>
        </p:nvSpPr>
        <p:spPr>
          <a:xfrm>
            <a:off x="1919536" y="1196752"/>
            <a:ext cx="2164620" cy="936104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400" dirty="0"/>
              <a:t>blue</a:t>
            </a:r>
            <a:endParaRPr lang="en-Z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A803FE-A42D-464D-A919-57E5D00F824C}"/>
              </a:ext>
            </a:extLst>
          </p:cNvPr>
          <p:cNvSpPr/>
          <p:nvPr/>
        </p:nvSpPr>
        <p:spPr>
          <a:xfrm>
            <a:off x="5176803" y="1196752"/>
            <a:ext cx="2164620" cy="93610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400" dirty="0">
                <a:solidFill>
                  <a:schemeClr val="bg1"/>
                </a:solidFill>
              </a:rPr>
              <a:t>orange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FC1C56-CE38-4AA6-92C4-2A3A99999CF9}"/>
              </a:ext>
            </a:extLst>
          </p:cNvPr>
          <p:cNvSpPr/>
          <p:nvPr/>
        </p:nvSpPr>
        <p:spPr>
          <a:xfrm>
            <a:off x="8434070" y="1196752"/>
            <a:ext cx="2164620" cy="93610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400" dirty="0">
                <a:solidFill>
                  <a:schemeClr val="bg1"/>
                </a:solidFill>
              </a:rPr>
              <a:t>green</a:t>
            </a:r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2B8DFF8-38F8-4363-8258-4705BE397126}"/>
              </a:ext>
            </a:extLst>
          </p:cNvPr>
          <p:cNvSpPr/>
          <p:nvPr/>
        </p:nvSpPr>
        <p:spPr>
          <a:xfrm>
            <a:off x="3359696" y="4797152"/>
            <a:ext cx="1260000" cy="1260000"/>
          </a:xfrm>
          <a:prstGeom prst="ellipse">
            <a:avLst/>
          </a:prstGeom>
          <a:noFill/>
          <a:ln w="57150">
            <a:solidFill>
              <a:srgbClr val="0070C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06879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22337453-963B-40A9-883A-AFE3DB8EEEE9}"/>
              </a:ext>
            </a:extLst>
          </p:cNvPr>
          <p:cNvCxnSpPr>
            <a:cxnSpLocks/>
          </p:cNvCxnSpPr>
          <p:nvPr/>
        </p:nvCxnSpPr>
        <p:spPr>
          <a:xfrm rot="16200000" flipH="1">
            <a:off x="4349806" y="1358770"/>
            <a:ext cx="2952328" cy="2916324"/>
          </a:xfrm>
          <a:prstGeom prst="curvedConnector3">
            <a:avLst/>
          </a:prstGeom>
          <a:ln w="76200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0ECC56CD-4EEE-41B3-8F7E-30765A65F17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459596" y="1520788"/>
            <a:ext cx="2880320" cy="2808312"/>
          </a:xfrm>
          <a:prstGeom prst="curvedConnector3">
            <a:avLst/>
          </a:prstGeom>
          <a:ln w="76200">
            <a:solidFill>
              <a:srgbClr val="007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63A852B-336F-40C2-8A0C-3E793B43B4FC}"/>
              </a:ext>
            </a:extLst>
          </p:cNvPr>
          <p:cNvCxnSpPr>
            <a:cxnSpLocks/>
          </p:cNvCxnSpPr>
          <p:nvPr/>
        </p:nvCxnSpPr>
        <p:spPr>
          <a:xfrm flipV="1">
            <a:off x="2099556" y="2780928"/>
            <a:ext cx="5184576" cy="144015"/>
          </a:xfrm>
          <a:prstGeom prst="straightConnector1">
            <a:avLst/>
          </a:prstGeom>
          <a:ln w="57150">
            <a:solidFill>
              <a:srgbClr val="00B05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336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B665F5-E894-4AD5-A596-6E9E1595AEFA}"/>
              </a:ext>
            </a:extLst>
          </p:cNvPr>
          <p:cNvSpPr txBox="1"/>
          <p:nvPr/>
        </p:nvSpPr>
        <p:spPr>
          <a:xfrm>
            <a:off x="2279576" y="764704"/>
            <a:ext cx="3312368" cy="1477328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ZA" b="1" dirty="0"/>
              <a:t>Text of Common Region</a:t>
            </a:r>
          </a:p>
          <a:p>
            <a:r>
              <a:rPr lang="en-ZA" dirty="0"/>
              <a:t>These elements are perceived as one object as it is surround by a border grouping the text together</a:t>
            </a:r>
          </a:p>
        </p:txBody>
      </p:sp>
      <p:sp>
        <p:nvSpPr>
          <p:cNvPr id="3" name="L-Shape 2">
            <a:extLst>
              <a:ext uri="{FF2B5EF4-FFF2-40B4-BE49-F238E27FC236}">
                <a16:creationId xmlns:a16="http://schemas.microsoft.com/office/drawing/2014/main" id="{D67E23D1-3E5E-4670-9413-C3850E498650}"/>
              </a:ext>
            </a:extLst>
          </p:cNvPr>
          <p:cNvSpPr/>
          <p:nvPr/>
        </p:nvSpPr>
        <p:spPr>
          <a:xfrm>
            <a:off x="2495600" y="2780928"/>
            <a:ext cx="1368152" cy="1152128"/>
          </a:xfrm>
          <a:prstGeom prst="corne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29FF7DE4-5C43-4B76-9782-AEF356B7E9E3}"/>
              </a:ext>
            </a:extLst>
          </p:cNvPr>
          <p:cNvSpPr/>
          <p:nvPr/>
        </p:nvSpPr>
        <p:spPr>
          <a:xfrm>
            <a:off x="3071664" y="2801723"/>
            <a:ext cx="1584176" cy="1477328"/>
          </a:xfrm>
          <a:prstGeom prst="pentagon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BC10C81-3939-41E7-BDE9-23278F87B963}"/>
              </a:ext>
            </a:extLst>
          </p:cNvPr>
          <p:cNvSpPr/>
          <p:nvPr/>
        </p:nvSpPr>
        <p:spPr>
          <a:xfrm>
            <a:off x="3179676" y="3561182"/>
            <a:ext cx="1368152" cy="147732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AD94DB37-36AF-4C79-87BC-E8B84DC18176}"/>
              </a:ext>
            </a:extLst>
          </p:cNvPr>
          <p:cNvSpPr/>
          <p:nvPr/>
        </p:nvSpPr>
        <p:spPr>
          <a:xfrm>
            <a:off x="6059998" y="2801723"/>
            <a:ext cx="1584176" cy="1477328"/>
          </a:xfrm>
          <a:prstGeom prst="pentagon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L-Shape 9">
            <a:extLst>
              <a:ext uri="{FF2B5EF4-FFF2-40B4-BE49-F238E27FC236}">
                <a16:creationId xmlns:a16="http://schemas.microsoft.com/office/drawing/2014/main" id="{4F72FC98-FE07-4457-8185-5EBEDD1D955A}"/>
              </a:ext>
            </a:extLst>
          </p:cNvPr>
          <p:cNvSpPr/>
          <p:nvPr/>
        </p:nvSpPr>
        <p:spPr>
          <a:xfrm>
            <a:off x="5483934" y="2780928"/>
            <a:ext cx="1368152" cy="1152128"/>
          </a:xfrm>
          <a:prstGeom prst="corner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BE8DBEB-05BA-43F9-AC7D-85CC2B50CD8D}"/>
              </a:ext>
            </a:extLst>
          </p:cNvPr>
          <p:cNvSpPr/>
          <p:nvPr/>
        </p:nvSpPr>
        <p:spPr>
          <a:xfrm>
            <a:off x="6168010" y="3561182"/>
            <a:ext cx="1368152" cy="1477328"/>
          </a:xfrm>
          <a:prstGeom prst="ellipse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2343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amond 2">
            <a:extLst>
              <a:ext uri="{FF2B5EF4-FFF2-40B4-BE49-F238E27FC236}">
                <a16:creationId xmlns:a16="http://schemas.microsoft.com/office/drawing/2014/main" id="{A52FE9D4-D8E8-4423-B1CF-C7238AFEEE4A}"/>
              </a:ext>
            </a:extLst>
          </p:cNvPr>
          <p:cNvSpPr/>
          <p:nvPr/>
        </p:nvSpPr>
        <p:spPr>
          <a:xfrm>
            <a:off x="8002552" y="1052736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Diamond 9">
            <a:extLst>
              <a:ext uri="{FF2B5EF4-FFF2-40B4-BE49-F238E27FC236}">
                <a16:creationId xmlns:a16="http://schemas.microsoft.com/office/drawing/2014/main" id="{AB0DC55E-739E-4935-91A3-D5856AC7865F}"/>
              </a:ext>
            </a:extLst>
          </p:cNvPr>
          <p:cNvSpPr/>
          <p:nvPr/>
        </p:nvSpPr>
        <p:spPr>
          <a:xfrm>
            <a:off x="7376184" y="476672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579548CF-2C3A-4BBF-A193-8E90B58420AA}"/>
              </a:ext>
            </a:extLst>
          </p:cNvPr>
          <p:cNvSpPr/>
          <p:nvPr/>
        </p:nvSpPr>
        <p:spPr>
          <a:xfrm>
            <a:off x="6800120" y="1052736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BABE8244-0BE5-4EE8-806F-C6BC2312DCB2}"/>
              </a:ext>
            </a:extLst>
          </p:cNvPr>
          <p:cNvSpPr/>
          <p:nvPr/>
        </p:nvSpPr>
        <p:spPr>
          <a:xfrm>
            <a:off x="7401336" y="1596831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2157AD42-1AD5-47D7-884F-68F249B61B17}"/>
              </a:ext>
            </a:extLst>
          </p:cNvPr>
          <p:cNvSpPr/>
          <p:nvPr/>
        </p:nvSpPr>
        <p:spPr>
          <a:xfrm>
            <a:off x="10657656" y="933872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67DE2601-49F0-4483-861D-5071FD91CCDF}"/>
              </a:ext>
            </a:extLst>
          </p:cNvPr>
          <p:cNvSpPr/>
          <p:nvPr/>
        </p:nvSpPr>
        <p:spPr>
          <a:xfrm>
            <a:off x="10200456" y="476672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6C2EFB6C-0A0E-498F-A315-0641C1755ADD}"/>
              </a:ext>
            </a:extLst>
          </p:cNvPr>
          <p:cNvSpPr/>
          <p:nvPr/>
        </p:nvSpPr>
        <p:spPr>
          <a:xfrm>
            <a:off x="9752448" y="920993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BFE189AF-2123-4E19-B54F-FE3BD2CD3F84}"/>
              </a:ext>
            </a:extLst>
          </p:cNvPr>
          <p:cNvSpPr/>
          <p:nvPr/>
        </p:nvSpPr>
        <p:spPr>
          <a:xfrm>
            <a:off x="10200456" y="1388346"/>
            <a:ext cx="914400" cy="914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A8D86978-8689-4DBA-8031-85676C896C7D}"/>
              </a:ext>
            </a:extLst>
          </p:cNvPr>
          <p:cNvSpPr/>
          <p:nvPr/>
        </p:nvSpPr>
        <p:spPr>
          <a:xfrm>
            <a:off x="1437184" y="4119759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0B11D6CB-B5DA-4F83-AAE8-819C57BF2A77}"/>
              </a:ext>
            </a:extLst>
          </p:cNvPr>
          <p:cNvSpPr/>
          <p:nvPr/>
        </p:nvSpPr>
        <p:spPr>
          <a:xfrm>
            <a:off x="2666167" y="4119759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395F57B-9D81-4715-AB50-80FFF7A75A0E}"/>
              </a:ext>
            </a:extLst>
          </p:cNvPr>
          <p:cNvSpPr/>
          <p:nvPr/>
        </p:nvSpPr>
        <p:spPr>
          <a:xfrm>
            <a:off x="2063552" y="5119501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56C4990A-23FF-45A9-A115-89013E6EDA3E}"/>
              </a:ext>
            </a:extLst>
          </p:cNvPr>
          <p:cNvSpPr/>
          <p:nvPr/>
        </p:nvSpPr>
        <p:spPr>
          <a:xfrm>
            <a:off x="2063552" y="3120017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A872BE81-0991-409F-9486-35B41D47E5EC}"/>
              </a:ext>
            </a:extLst>
          </p:cNvPr>
          <p:cNvSpPr/>
          <p:nvPr/>
        </p:nvSpPr>
        <p:spPr>
          <a:xfrm>
            <a:off x="4939280" y="4119759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092B50C1-F902-4154-82F0-3EBB36AF61FE}"/>
              </a:ext>
            </a:extLst>
          </p:cNvPr>
          <p:cNvSpPr/>
          <p:nvPr/>
        </p:nvSpPr>
        <p:spPr>
          <a:xfrm rot="16200000">
            <a:off x="6168263" y="4119759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8339B7ED-8658-4677-9339-5BC72D6C7C51}"/>
              </a:ext>
            </a:extLst>
          </p:cNvPr>
          <p:cNvSpPr/>
          <p:nvPr/>
        </p:nvSpPr>
        <p:spPr>
          <a:xfrm>
            <a:off x="5565648" y="5119501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EC2C4790-D734-4913-9362-2B7C0FF02AD2}"/>
              </a:ext>
            </a:extLst>
          </p:cNvPr>
          <p:cNvSpPr/>
          <p:nvPr/>
        </p:nvSpPr>
        <p:spPr>
          <a:xfrm rot="10800000">
            <a:off x="5565648" y="3120017"/>
            <a:ext cx="1060704" cy="9144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626817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844EA9D-968F-4D13-9A1D-0E13F2FE3C08}"/>
              </a:ext>
            </a:extLst>
          </p:cNvPr>
          <p:cNvSpPr/>
          <p:nvPr/>
        </p:nvSpPr>
        <p:spPr>
          <a:xfrm>
            <a:off x="5159896" y="574483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1367228-1519-4FC2-8D0C-C009AC75C4B0}"/>
              </a:ext>
            </a:extLst>
          </p:cNvPr>
          <p:cNvSpPr/>
          <p:nvPr/>
        </p:nvSpPr>
        <p:spPr>
          <a:xfrm>
            <a:off x="6170823" y="2359732"/>
            <a:ext cx="795327" cy="795327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59936C6-66F2-4FC7-9405-4D243331BC5F}"/>
              </a:ext>
            </a:extLst>
          </p:cNvPr>
          <p:cNvSpPr/>
          <p:nvPr/>
        </p:nvSpPr>
        <p:spPr>
          <a:xfrm>
            <a:off x="3647728" y="1900733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C74027-B8FB-4D35-AEC8-D95D59DB625F}"/>
              </a:ext>
            </a:extLst>
          </p:cNvPr>
          <p:cNvSpPr/>
          <p:nvPr/>
        </p:nvSpPr>
        <p:spPr>
          <a:xfrm>
            <a:off x="2279576" y="555281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B041FA-9FE8-4177-9380-D04B7973A4AE}"/>
              </a:ext>
            </a:extLst>
          </p:cNvPr>
          <p:cNvSpPr/>
          <p:nvPr/>
        </p:nvSpPr>
        <p:spPr>
          <a:xfrm>
            <a:off x="5735960" y="3933056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362D7C-4D70-430A-AF76-AA266B8C3308}"/>
              </a:ext>
            </a:extLst>
          </p:cNvPr>
          <p:cNvSpPr/>
          <p:nvPr/>
        </p:nvSpPr>
        <p:spPr>
          <a:xfrm>
            <a:off x="7247358" y="2340530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03A76E-006C-485A-ABD9-7DE4B8E2D3F4}"/>
              </a:ext>
            </a:extLst>
          </p:cNvPr>
          <p:cNvSpPr/>
          <p:nvPr/>
        </p:nvSpPr>
        <p:spPr>
          <a:xfrm>
            <a:off x="7067512" y="1700808"/>
            <a:ext cx="556418" cy="556418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96BE970-78D6-4E01-BE93-C240590145BC}"/>
              </a:ext>
            </a:extLst>
          </p:cNvPr>
          <p:cNvSpPr/>
          <p:nvPr/>
        </p:nvSpPr>
        <p:spPr>
          <a:xfrm>
            <a:off x="7128625" y="290804"/>
            <a:ext cx="914400" cy="914400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570C3FF-9377-46DB-8EE0-FBFF6FCA1D4F}"/>
              </a:ext>
            </a:extLst>
          </p:cNvPr>
          <p:cNvSpPr/>
          <p:nvPr/>
        </p:nvSpPr>
        <p:spPr>
          <a:xfrm>
            <a:off x="5300672" y="3274132"/>
            <a:ext cx="795327" cy="795327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279B961-DC60-4C15-8B82-F7F8E1CA1170}"/>
              </a:ext>
            </a:extLst>
          </p:cNvPr>
          <p:cNvSpPr/>
          <p:nvPr/>
        </p:nvSpPr>
        <p:spPr>
          <a:xfrm>
            <a:off x="4603916" y="4284025"/>
            <a:ext cx="914400" cy="914400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83C790-6FBF-43C6-A34B-5C0795A7AFCA}"/>
              </a:ext>
            </a:extLst>
          </p:cNvPr>
          <p:cNvSpPr/>
          <p:nvPr/>
        </p:nvSpPr>
        <p:spPr>
          <a:xfrm>
            <a:off x="5190299" y="5581902"/>
            <a:ext cx="914400" cy="914400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BC8FF47-3278-4FCE-A81F-8CAE445752B6}"/>
              </a:ext>
            </a:extLst>
          </p:cNvPr>
          <p:cNvSpPr/>
          <p:nvPr/>
        </p:nvSpPr>
        <p:spPr>
          <a:xfrm>
            <a:off x="1796817" y="2381507"/>
            <a:ext cx="1785249" cy="1785249"/>
          </a:xfrm>
          <a:prstGeom prst="ellipse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0802FD-40B7-44F9-8F6D-35566145CA5A}"/>
              </a:ext>
            </a:extLst>
          </p:cNvPr>
          <p:cNvSpPr/>
          <p:nvPr/>
        </p:nvSpPr>
        <p:spPr>
          <a:xfrm>
            <a:off x="7805353" y="1417658"/>
            <a:ext cx="469725" cy="469725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0596E2-FF24-4621-8E7D-1B85ACF8ADAD}"/>
              </a:ext>
            </a:extLst>
          </p:cNvPr>
          <p:cNvSpPr/>
          <p:nvPr/>
        </p:nvSpPr>
        <p:spPr>
          <a:xfrm>
            <a:off x="8656033" y="1495506"/>
            <a:ext cx="469725" cy="469725"/>
          </a:xfrm>
          <a:prstGeom prst="ellipse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57737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entagon 1">
            <a:extLst>
              <a:ext uri="{FF2B5EF4-FFF2-40B4-BE49-F238E27FC236}">
                <a16:creationId xmlns:a16="http://schemas.microsoft.com/office/drawing/2014/main" id="{30E9AC95-D06A-4F6D-8514-32381F78B54F}"/>
              </a:ext>
            </a:extLst>
          </p:cNvPr>
          <p:cNvSpPr/>
          <p:nvPr/>
        </p:nvSpPr>
        <p:spPr>
          <a:xfrm>
            <a:off x="3359696" y="1340768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Pentagon 17">
            <a:extLst>
              <a:ext uri="{FF2B5EF4-FFF2-40B4-BE49-F238E27FC236}">
                <a16:creationId xmlns:a16="http://schemas.microsoft.com/office/drawing/2014/main" id="{60A663F7-6C78-451C-BCCE-94F6320C7C36}"/>
              </a:ext>
            </a:extLst>
          </p:cNvPr>
          <p:cNvSpPr/>
          <p:nvPr/>
        </p:nvSpPr>
        <p:spPr>
          <a:xfrm>
            <a:off x="3359696" y="2636912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9" name="Pentagon 18">
            <a:extLst>
              <a:ext uri="{FF2B5EF4-FFF2-40B4-BE49-F238E27FC236}">
                <a16:creationId xmlns:a16="http://schemas.microsoft.com/office/drawing/2014/main" id="{23D067C1-159E-4C52-A67F-B9E0CE3DF663}"/>
              </a:ext>
            </a:extLst>
          </p:cNvPr>
          <p:cNvSpPr/>
          <p:nvPr/>
        </p:nvSpPr>
        <p:spPr>
          <a:xfrm>
            <a:off x="3359696" y="47193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0" name="Pentagon 19">
            <a:extLst>
              <a:ext uri="{FF2B5EF4-FFF2-40B4-BE49-F238E27FC236}">
                <a16:creationId xmlns:a16="http://schemas.microsoft.com/office/drawing/2014/main" id="{4F320EA4-4C59-4889-9D86-09797216FF8C}"/>
              </a:ext>
            </a:extLst>
          </p:cNvPr>
          <p:cNvSpPr/>
          <p:nvPr/>
        </p:nvSpPr>
        <p:spPr>
          <a:xfrm>
            <a:off x="4943872" y="1340768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1" name="Pentagon 20">
            <a:extLst>
              <a:ext uri="{FF2B5EF4-FFF2-40B4-BE49-F238E27FC236}">
                <a16:creationId xmlns:a16="http://schemas.microsoft.com/office/drawing/2014/main" id="{826E9586-643A-4E85-80A3-546E514DEC4B}"/>
              </a:ext>
            </a:extLst>
          </p:cNvPr>
          <p:cNvSpPr/>
          <p:nvPr/>
        </p:nvSpPr>
        <p:spPr>
          <a:xfrm>
            <a:off x="4943872" y="2636912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2" name="Pentagon 21">
            <a:extLst>
              <a:ext uri="{FF2B5EF4-FFF2-40B4-BE49-F238E27FC236}">
                <a16:creationId xmlns:a16="http://schemas.microsoft.com/office/drawing/2014/main" id="{763DF2F8-82DD-4808-80F5-A8B68AB2EDE6}"/>
              </a:ext>
            </a:extLst>
          </p:cNvPr>
          <p:cNvSpPr/>
          <p:nvPr/>
        </p:nvSpPr>
        <p:spPr>
          <a:xfrm>
            <a:off x="4943872" y="47193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3" name="Pentagon 22">
            <a:extLst>
              <a:ext uri="{FF2B5EF4-FFF2-40B4-BE49-F238E27FC236}">
                <a16:creationId xmlns:a16="http://schemas.microsoft.com/office/drawing/2014/main" id="{C93C1346-AAB9-4DB3-97E8-25068B205B5C}"/>
              </a:ext>
            </a:extLst>
          </p:cNvPr>
          <p:cNvSpPr/>
          <p:nvPr/>
        </p:nvSpPr>
        <p:spPr>
          <a:xfrm>
            <a:off x="6528048" y="1346087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Pentagon 23">
            <a:extLst>
              <a:ext uri="{FF2B5EF4-FFF2-40B4-BE49-F238E27FC236}">
                <a16:creationId xmlns:a16="http://schemas.microsoft.com/office/drawing/2014/main" id="{FDAC3763-A649-4DFB-BBE2-02405ADA798C}"/>
              </a:ext>
            </a:extLst>
          </p:cNvPr>
          <p:cNvSpPr/>
          <p:nvPr/>
        </p:nvSpPr>
        <p:spPr>
          <a:xfrm>
            <a:off x="6528048" y="2642231"/>
            <a:ext cx="960120" cy="914400"/>
          </a:xfrm>
          <a:prstGeom prst="pent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Pentagon 24">
            <a:extLst>
              <a:ext uri="{FF2B5EF4-FFF2-40B4-BE49-F238E27FC236}">
                <a16:creationId xmlns:a16="http://schemas.microsoft.com/office/drawing/2014/main" id="{7293AF0D-3C55-4BD1-8878-7D31BCF4425C}"/>
              </a:ext>
            </a:extLst>
          </p:cNvPr>
          <p:cNvSpPr/>
          <p:nvPr/>
        </p:nvSpPr>
        <p:spPr>
          <a:xfrm>
            <a:off x="6528048" y="52512"/>
            <a:ext cx="960120" cy="914400"/>
          </a:xfrm>
          <a:prstGeom prst="pent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Pentagon 25">
            <a:extLst>
              <a:ext uri="{FF2B5EF4-FFF2-40B4-BE49-F238E27FC236}">
                <a16:creationId xmlns:a16="http://schemas.microsoft.com/office/drawing/2014/main" id="{6AEEB6C7-547D-41F9-B633-51846C65D8B7}"/>
              </a:ext>
            </a:extLst>
          </p:cNvPr>
          <p:cNvSpPr/>
          <p:nvPr/>
        </p:nvSpPr>
        <p:spPr>
          <a:xfrm>
            <a:off x="7872186" y="1340768"/>
            <a:ext cx="960120" cy="914400"/>
          </a:xfrm>
          <a:prstGeom prst="pent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7" name="Pentagon 26">
            <a:extLst>
              <a:ext uri="{FF2B5EF4-FFF2-40B4-BE49-F238E27FC236}">
                <a16:creationId xmlns:a16="http://schemas.microsoft.com/office/drawing/2014/main" id="{CD6A9720-8928-44E1-B124-F8A69E5CDCE2}"/>
              </a:ext>
            </a:extLst>
          </p:cNvPr>
          <p:cNvSpPr/>
          <p:nvPr/>
        </p:nvSpPr>
        <p:spPr>
          <a:xfrm>
            <a:off x="7872186" y="2636912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Pentagon 27">
            <a:extLst>
              <a:ext uri="{FF2B5EF4-FFF2-40B4-BE49-F238E27FC236}">
                <a16:creationId xmlns:a16="http://schemas.microsoft.com/office/drawing/2014/main" id="{E2471B64-73AB-429F-B31F-2D8F0FAEEA03}"/>
              </a:ext>
            </a:extLst>
          </p:cNvPr>
          <p:cNvSpPr/>
          <p:nvPr/>
        </p:nvSpPr>
        <p:spPr>
          <a:xfrm>
            <a:off x="7872186" y="47193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2" name="Pentagon 31">
            <a:extLst>
              <a:ext uri="{FF2B5EF4-FFF2-40B4-BE49-F238E27FC236}">
                <a16:creationId xmlns:a16="http://schemas.microsoft.com/office/drawing/2014/main" id="{81522BDE-730B-438A-9FE3-5C3C814034B6}"/>
              </a:ext>
            </a:extLst>
          </p:cNvPr>
          <p:cNvSpPr/>
          <p:nvPr/>
        </p:nvSpPr>
        <p:spPr>
          <a:xfrm>
            <a:off x="3384646" y="3933056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Pentagon 32">
            <a:extLst>
              <a:ext uri="{FF2B5EF4-FFF2-40B4-BE49-F238E27FC236}">
                <a16:creationId xmlns:a16="http://schemas.microsoft.com/office/drawing/2014/main" id="{EDA270D2-2920-4CB8-BC3E-0C8D5A55B1AB}"/>
              </a:ext>
            </a:extLst>
          </p:cNvPr>
          <p:cNvSpPr/>
          <p:nvPr/>
        </p:nvSpPr>
        <p:spPr>
          <a:xfrm>
            <a:off x="4968822" y="3933056"/>
            <a:ext cx="960120" cy="914400"/>
          </a:xfrm>
          <a:prstGeom prst="pent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4" name="Pentagon 33">
            <a:extLst>
              <a:ext uri="{FF2B5EF4-FFF2-40B4-BE49-F238E27FC236}">
                <a16:creationId xmlns:a16="http://schemas.microsoft.com/office/drawing/2014/main" id="{AF472E0F-D71E-42C5-9F52-9B819B344A75}"/>
              </a:ext>
            </a:extLst>
          </p:cNvPr>
          <p:cNvSpPr/>
          <p:nvPr/>
        </p:nvSpPr>
        <p:spPr>
          <a:xfrm>
            <a:off x="6552998" y="3938375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Pentagon 34">
            <a:extLst>
              <a:ext uri="{FF2B5EF4-FFF2-40B4-BE49-F238E27FC236}">
                <a16:creationId xmlns:a16="http://schemas.microsoft.com/office/drawing/2014/main" id="{B82ABBAC-4920-4C8A-83F7-3D8C8E28FD79}"/>
              </a:ext>
            </a:extLst>
          </p:cNvPr>
          <p:cNvSpPr/>
          <p:nvPr/>
        </p:nvSpPr>
        <p:spPr>
          <a:xfrm>
            <a:off x="7897136" y="3933056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Pentagon 35">
            <a:extLst>
              <a:ext uri="{FF2B5EF4-FFF2-40B4-BE49-F238E27FC236}">
                <a16:creationId xmlns:a16="http://schemas.microsoft.com/office/drawing/2014/main" id="{F73A6605-5E2C-43FA-8B2B-EE2678FBD532}"/>
              </a:ext>
            </a:extLst>
          </p:cNvPr>
          <p:cNvSpPr/>
          <p:nvPr/>
        </p:nvSpPr>
        <p:spPr>
          <a:xfrm>
            <a:off x="3359696" y="5226631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Pentagon 36">
            <a:extLst>
              <a:ext uri="{FF2B5EF4-FFF2-40B4-BE49-F238E27FC236}">
                <a16:creationId xmlns:a16="http://schemas.microsoft.com/office/drawing/2014/main" id="{2F9B3E80-198F-47DA-8589-7FE845C5AEEF}"/>
              </a:ext>
            </a:extLst>
          </p:cNvPr>
          <p:cNvSpPr/>
          <p:nvPr/>
        </p:nvSpPr>
        <p:spPr>
          <a:xfrm>
            <a:off x="4943872" y="5226631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Pentagon 37">
            <a:extLst>
              <a:ext uri="{FF2B5EF4-FFF2-40B4-BE49-F238E27FC236}">
                <a16:creationId xmlns:a16="http://schemas.microsoft.com/office/drawing/2014/main" id="{0A647823-8EC5-4F74-A9BF-2C51D933357F}"/>
              </a:ext>
            </a:extLst>
          </p:cNvPr>
          <p:cNvSpPr/>
          <p:nvPr/>
        </p:nvSpPr>
        <p:spPr>
          <a:xfrm>
            <a:off x="6528048" y="5231950"/>
            <a:ext cx="960120" cy="914400"/>
          </a:xfrm>
          <a:prstGeom prst="pentagon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Pentagon 38">
            <a:extLst>
              <a:ext uri="{FF2B5EF4-FFF2-40B4-BE49-F238E27FC236}">
                <a16:creationId xmlns:a16="http://schemas.microsoft.com/office/drawing/2014/main" id="{A7B6328F-59A5-4471-929A-65431CE14B9F}"/>
              </a:ext>
            </a:extLst>
          </p:cNvPr>
          <p:cNvSpPr/>
          <p:nvPr/>
        </p:nvSpPr>
        <p:spPr>
          <a:xfrm>
            <a:off x="7872186" y="5226631"/>
            <a:ext cx="960120" cy="914400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50992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1A43-B750-4259-AA02-68777493B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307" y="666423"/>
            <a:ext cx="11809707" cy="6439545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stimulated at all by this presentation. What was that he just said. Oh goodness, the slide has too much text on it. I wonder how long this presentation is going to be still? I WONDER WHAT IS FOR LUNCH? I am so tired I’m just seeing text and the presenters voice Is monotonous. I am not stimulated at all by this presentation. What was that he just said. Oh goodness, the slide has too much text on it. I wonder how long this presentation is going to be still?</a:t>
            </a:r>
          </a:p>
        </p:txBody>
      </p:sp>
    </p:spTree>
    <p:extLst>
      <p:ext uri="{BB962C8B-B14F-4D97-AF65-F5344CB8AC3E}">
        <p14:creationId xmlns:p14="http://schemas.microsoft.com/office/powerpoint/2010/main" val="2718279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Arrow: Bent-Up 6">
            <a:extLst>
              <a:ext uri="{FF2B5EF4-FFF2-40B4-BE49-F238E27FC236}">
                <a16:creationId xmlns:a16="http://schemas.microsoft.com/office/drawing/2014/main" id="{DA0AC576-57B2-4B7F-8DC6-9EAA84BEC3F1}"/>
              </a:ext>
            </a:extLst>
          </p:cNvPr>
          <p:cNvSpPr/>
          <p:nvPr/>
        </p:nvSpPr>
        <p:spPr>
          <a:xfrm>
            <a:off x="6722174" y="1299101"/>
            <a:ext cx="3260341" cy="4618495"/>
          </a:xfrm>
          <a:prstGeom prst="bentUpArrow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185277-AF9E-430C-BFB0-FBC882B4F366}"/>
              </a:ext>
            </a:extLst>
          </p:cNvPr>
          <p:cNvSpPr/>
          <p:nvPr/>
        </p:nvSpPr>
        <p:spPr>
          <a:xfrm rot="3522909">
            <a:off x="6929686" y="1266211"/>
            <a:ext cx="5065530" cy="3580699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>
                <a:ln w="22225">
                  <a:solidFill>
                    <a:srgbClr val="E9A99A"/>
                  </a:solidFill>
                  <a:prstDash val="solid"/>
                </a:ln>
                <a:solidFill>
                  <a:srgbClr val="E9A99A"/>
                </a:solidFill>
              </a:rPr>
              <a:t>VISUAL PASSAGE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0D4A1FC-18AA-4D17-B12E-5FD8687F4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308" y="0"/>
            <a:ext cx="6202289" cy="6858000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solidFill>
                  <a:srgbClr val="FFC000"/>
                </a:solidFill>
              </a:rPr>
              <a:t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said. Oh goodness, the slide has the slide has too much text on it. I wonder how long this presentation is going to be still?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Brain In Head">
                <a:extLst>
                  <a:ext uri="{FF2B5EF4-FFF2-40B4-BE49-F238E27FC236}">
                    <a16:creationId xmlns:a16="http://schemas.microsoft.com/office/drawing/2014/main" id="{08430C98-14F9-4CDA-BC09-14101D687F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5079485"/>
                  </p:ext>
                </p:extLst>
              </p:nvPr>
            </p:nvGraphicFramePr>
            <p:xfrm>
              <a:off x="4799680" y="727704"/>
              <a:ext cx="4762258" cy="49269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762258" cy="4926949"/>
                    </a:xfrm>
                    <a:prstGeom prst="rect">
                      <a:avLst/>
                    </a:prstGeom>
                  </am3d:spPr>
                  <am3d:camera>
                    <am3d:pos x="0" y="0" z="74489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8218" d="1000000"/>
                    <am3d:preTrans dx="-144" dy="-18000000" dz="1196781"/>
                    <am3d:scale>
                      <am3d:sx n="1000000" d="1000000"/>
                      <am3d:sy n="1000000" d="1000000"/>
                      <am3d:sz n="1000000" d="1000000"/>
                    </am3d:scale>
                    <am3d:rot ax="194903" ay="1079509" az="6027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809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Brain In Head">
                <a:extLst>
                  <a:ext uri="{FF2B5EF4-FFF2-40B4-BE49-F238E27FC236}">
                    <a16:creationId xmlns:a16="http://schemas.microsoft.com/office/drawing/2014/main" id="{08430C98-14F9-4CDA-BC09-14101D687F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99680" y="727704"/>
                <a:ext cx="4762258" cy="492694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Arrow: Down 5">
            <a:extLst>
              <a:ext uri="{FF2B5EF4-FFF2-40B4-BE49-F238E27FC236}">
                <a16:creationId xmlns:a16="http://schemas.microsoft.com/office/drawing/2014/main" id="{20BE64CD-71ED-4166-8486-98FB1D570C54}"/>
              </a:ext>
            </a:extLst>
          </p:cNvPr>
          <p:cNvSpPr/>
          <p:nvPr/>
        </p:nvSpPr>
        <p:spPr>
          <a:xfrm>
            <a:off x="2060977" y="-1"/>
            <a:ext cx="1345049" cy="6857999"/>
          </a:xfrm>
          <a:prstGeom prst="downArrow">
            <a:avLst/>
          </a:prstGeom>
          <a:solidFill>
            <a:srgbClr val="E9A99A"/>
          </a:solidFill>
        </p:spPr>
        <p:txBody>
          <a:bodyPr vert="vert270"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660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</a:rPr>
              <a:t>VERBAL NARRATIVE</a:t>
            </a:r>
          </a:p>
        </p:txBody>
      </p:sp>
    </p:spTree>
    <p:extLst>
      <p:ext uri="{BB962C8B-B14F-4D97-AF65-F5344CB8AC3E}">
        <p14:creationId xmlns:p14="http://schemas.microsoft.com/office/powerpoint/2010/main" val="3034054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0D4A1FC-18AA-4D17-B12E-5FD8687F4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308" y="0"/>
            <a:ext cx="6202289" cy="6858000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solidFill>
                  <a:srgbClr val="FFC000"/>
                </a:solidFill>
              </a:rPr>
              <a:t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said. Oh goodness, the slide has the slide has too much text on it. I wonder how long this presentation is going to be still?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20BE64CD-71ED-4166-8486-98FB1D570C54}"/>
              </a:ext>
            </a:extLst>
          </p:cNvPr>
          <p:cNvSpPr/>
          <p:nvPr/>
        </p:nvSpPr>
        <p:spPr>
          <a:xfrm>
            <a:off x="-1069681" y="37649"/>
            <a:ext cx="1345049" cy="6857999"/>
          </a:xfrm>
          <a:prstGeom prst="downArrow">
            <a:avLst/>
          </a:prstGeom>
          <a:solidFill>
            <a:srgbClr val="E9A99A"/>
          </a:solidFill>
        </p:spPr>
        <p:txBody>
          <a:bodyPr vert="vert270" wrap="square" lIns="91440" tIns="45720" rIns="91440" bIns="45720">
            <a:spAutoFit/>
          </a:bodyPr>
          <a:lstStyle/>
          <a:p>
            <a:pPr algn="ctr"/>
            <a:r>
              <a:rPr lang="en-US" sz="3200" dirty="0">
                <a:ln w="660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</a:rPr>
              <a:t>VERBAL NARRATIVE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886CC92-D4F0-4491-A87D-60928496CF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566930"/>
              </p:ext>
            </p:extLst>
          </p:nvPr>
        </p:nvGraphicFramePr>
        <p:xfrm>
          <a:off x="4064000" y="51442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1663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DA8EE3A-5658-406C-8EB6-5FFEDAEDB3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1751585"/>
              </p:ext>
            </p:extLst>
          </p:nvPr>
        </p:nvGraphicFramePr>
        <p:xfrm>
          <a:off x="3431704" y="814193"/>
          <a:ext cx="6656288" cy="5229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04517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AF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92D76F-BAF6-4E31-9C2E-8BD560B4B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825677" y="1502571"/>
            <a:ext cx="6868893" cy="38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5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5C8E5C-AB6C-49E7-8A2A-A06CA04E2E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rcRect r="9050"/>
          <a:stretch/>
        </p:blipFill>
        <p:spPr>
          <a:xfrm>
            <a:off x="2855640" y="9120"/>
            <a:ext cx="9336360" cy="684887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C3FACD3-9A68-4145-8C66-F9D187853C93}"/>
              </a:ext>
            </a:extLst>
          </p:cNvPr>
          <p:cNvSpPr txBox="1">
            <a:spLocks/>
          </p:cNvSpPr>
          <p:nvPr/>
        </p:nvSpPr>
        <p:spPr>
          <a:xfrm>
            <a:off x="1487488" y="2492896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F7D5AA-7C12-4B58-8A7B-5C5245710E57}"/>
              </a:ext>
            </a:extLst>
          </p:cNvPr>
          <p:cNvCxnSpPr/>
          <p:nvPr/>
        </p:nvCxnSpPr>
        <p:spPr>
          <a:xfrm>
            <a:off x="0" y="2276872"/>
            <a:ext cx="12192000" cy="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B424E0-44A5-4F3D-8452-F75D3FB0727B}"/>
              </a:ext>
            </a:extLst>
          </p:cNvPr>
          <p:cNvCxnSpPr/>
          <p:nvPr/>
        </p:nvCxnSpPr>
        <p:spPr>
          <a:xfrm>
            <a:off x="0" y="4941168"/>
            <a:ext cx="12192000" cy="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C73621-DE82-4406-8A21-F18CE6A67156}"/>
              </a:ext>
            </a:extLst>
          </p:cNvPr>
          <p:cNvCxnSpPr/>
          <p:nvPr/>
        </p:nvCxnSpPr>
        <p:spPr>
          <a:xfrm>
            <a:off x="4007768" y="9120"/>
            <a:ext cx="0" cy="6858000"/>
          </a:xfrm>
          <a:prstGeom prst="line">
            <a:avLst/>
          </a:prstGeom>
          <a:ln w="5715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B37B9AE-4123-45E8-85D0-830F34C82321}"/>
              </a:ext>
            </a:extLst>
          </p:cNvPr>
          <p:cNvCxnSpPr/>
          <p:nvPr/>
        </p:nvCxnSpPr>
        <p:spPr>
          <a:xfrm>
            <a:off x="8256240" y="-1"/>
            <a:ext cx="0" cy="6858000"/>
          </a:xfrm>
          <a:prstGeom prst="line">
            <a:avLst/>
          </a:prstGeom>
          <a:ln w="5715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64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5C8E5C-AB6C-49E7-8A2A-A06CA04E2E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rcRect l="38285" t="317" r="9050"/>
          <a:stretch/>
        </p:blipFill>
        <p:spPr>
          <a:xfrm>
            <a:off x="5051335" y="2302682"/>
            <a:ext cx="2089330" cy="2638486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C3FACD3-9A68-4145-8C66-F9D187853C93}"/>
              </a:ext>
            </a:extLst>
          </p:cNvPr>
          <p:cNvSpPr txBox="1">
            <a:spLocks/>
          </p:cNvSpPr>
          <p:nvPr/>
        </p:nvSpPr>
        <p:spPr>
          <a:xfrm>
            <a:off x="1487488" y="2492896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C9CF5F-B73A-4B7D-9A19-9F300D589630}"/>
              </a:ext>
            </a:extLst>
          </p:cNvPr>
          <p:cNvCxnSpPr/>
          <p:nvPr/>
        </p:nvCxnSpPr>
        <p:spPr>
          <a:xfrm>
            <a:off x="0" y="2276872"/>
            <a:ext cx="12192000" cy="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C65B185-857D-46EB-8144-C5ED830CB600}"/>
              </a:ext>
            </a:extLst>
          </p:cNvPr>
          <p:cNvCxnSpPr/>
          <p:nvPr/>
        </p:nvCxnSpPr>
        <p:spPr>
          <a:xfrm>
            <a:off x="0" y="4941168"/>
            <a:ext cx="12192000" cy="0"/>
          </a:xfrm>
          <a:prstGeom prst="line">
            <a:avLst/>
          </a:prstGeom>
          <a:ln w="5715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CEA6CC-1109-466A-82AC-57D03ACBD6A9}"/>
              </a:ext>
            </a:extLst>
          </p:cNvPr>
          <p:cNvCxnSpPr/>
          <p:nvPr/>
        </p:nvCxnSpPr>
        <p:spPr>
          <a:xfrm>
            <a:off x="4007768" y="9120"/>
            <a:ext cx="0" cy="6858000"/>
          </a:xfrm>
          <a:prstGeom prst="line">
            <a:avLst/>
          </a:prstGeom>
          <a:ln w="5715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4AF877-6736-4059-90C9-630D24FD9144}"/>
              </a:ext>
            </a:extLst>
          </p:cNvPr>
          <p:cNvCxnSpPr/>
          <p:nvPr/>
        </p:nvCxnSpPr>
        <p:spPr>
          <a:xfrm>
            <a:off x="8256240" y="-1"/>
            <a:ext cx="0" cy="6858000"/>
          </a:xfrm>
          <a:prstGeom prst="line">
            <a:avLst/>
          </a:prstGeom>
          <a:ln w="57150">
            <a:solidFill>
              <a:srgbClr val="FFC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721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22C3B48-99E5-4B5C-8E49-15C2A9552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7" name="Freeform 10">
            <a:extLst>
              <a:ext uri="{FF2B5EF4-FFF2-40B4-BE49-F238E27FC236}">
                <a16:creationId xmlns:a16="http://schemas.microsoft.com/office/drawing/2014/main" id="{C67B4E51-3288-4A1F-A92C-87C9401ED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D3E95A6B-F840-413C-9E78-C33C02FFA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4806D2-3CDF-4070-AF3B-DC017A5A0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787" y="482321"/>
            <a:ext cx="3656581" cy="5571625"/>
          </a:xfrm>
        </p:spPr>
        <p:txBody>
          <a:bodyPr anchor="ctr">
            <a:normAutofit/>
          </a:bodyPr>
          <a:lstStyle/>
          <a:p>
            <a:r>
              <a:rPr lang="en-US" dirty="0"/>
              <a:t>Title Ipsum Dolor sit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F8A60DF-12E7-4025-AA00-8D1B547F6A74}"/>
              </a:ext>
            </a:extLst>
          </p:cNvPr>
          <p:cNvGrpSpPr/>
          <p:nvPr/>
        </p:nvGrpSpPr>
        <p:grpSpPr>
          <a:xfrm>
            <a:off x="7067285" y="620688"/>
            <a:ext cx="3656582" cy="648072"/>
            <a:chOff x="1847528" y="1145891"/>
            <a:chExt cx="4621787" cy="914400"/>
          </a:xfrm>
        </p:grpSpPr>
        <p:sp>
          <p:nvSpPr>
            <p:cNvPr id="4" name="Diamond 3">
              <a:extLst>
                <a:ext uri="{FF2B5EF4-FFF2-40B4-BE49-F238E27FC236}">
                  <a16:creationId xmlns:a16="http://schemas.microsoft.com/office/drawing/2014/main" id="{F1530D7A-B396-4D08-8C23-9383ED008529}"/>
                </a:ext>
              </a:extLst>
            </p:cNvPr>
            <p:cNvSpPr/>
            <p:nvPr/>
          </p:nvSpPr>
          <p:spPr>
            <a:xfrm>
              <a:off x="1847528" y="1145891"/>
              <a:ext cx="914400" cy="914400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" name="Diamond 8">
              <a:extLst>
                <a:ext uri="{FF2B5EF4-FFF2-40B4-BE49-F238E27FC236}">
                  <a16:creationId xmlns:a16="http://schemas.microsoft.com/office/drawing/2014/main" id="{66B9A559-78F5-49E8-8068-5A6B9241BAB1}"/>
                </a:ext>
              </a:extLst>
            </p:cNvPr>
            <p:cNvSpPr/>
            <p:nvPr/>
          </p:nvSpPr>
          <p:spPr>
            <a:xfrm>
              <a:off x="3083324" y="1145891"/>
              <a:ext cx="914400" cy="914400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627F87A0-B43C-4DFA-9DD0-0BFC5B2F2597}"/>
                </a:ext>
              </a:extLst>
            </p:cNvPr>
            <p:cNvSpPr/>
            <p:nvPr/>
          </p:nvSpPr>
          <p:spPr>
            <a:xfrm>
              <a:off x="4319120" y="1145891"/>
              <a:ext cx="914400" cy="914400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D3CBC181-B060-47CE-8A33-8C11AD4F894A}"/>
                </a:ext>
              </a:extLst>
            </p:cNvPr>
            <p:cNvSpPr/>
            <p:nvPr/>
          </p:nvSpPr>
          <p:spPr>
            <a:xfrm>
              <a:off x="5554915" y="1145891"/>
              <a:ext cx="914400" cy="914400"/>
            </a:xfrm>
            <a:prstGeom prst="diamon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FD3B24E5-8ED6-427E-8AF2-0D59079AF38C}"/>
              </a:ext>
            </a:extLst>
          </p:cNvPr>
          <p:cNvSpPr/>
          <p:nvPr/>
        </p:nvSpPr>
        <p:spPr>
          <a:xfrm>
            <a:off x="1055440" y="620688"/>
            <a:ext cx="2016224" cy="2016224"/>
          </a:xfrm>
          <a:prstGeom prst="ellipse">
            <a:avLst/>
          </a:prstGeom>
          <a:solidFill>
            <a:srgbClr val="00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>
                <a:solidFill>
                  <a:schemeClr val="tx2">
                    <a:lumMod val="10000"/>
                    <a:lumOff val="90000"/>
                  </a:schemeClr>
                </a:solidFill>
              </a:rPr>
              <a:t>POOR USE OF COLOR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777AC50-4591-4223-9722-E014D4EF4A65}"/>
              </a:ext>
            </a:extLst>
          </p:cNvPr>
          <p:cNvSpPr/>
          <p:nvPr/>
        </p:nvSpPr>
        <p:spPr>
          <a:xfrm>
            <a:off x="3366840" y="620688"/>
            <a:ext cx="2016224" cy="2016224"/>
          </a:xfrm>
          <a:prstGeom prst="ellipse">
            <a:avLst/>
          </a:prstGeom>
          <a:solidFill>
            <a:schemeClr val="accent5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>
                <a:solidFill>
                  <a:schemeClr val="bg1"/>
                </a:solidFill>
              </a:rPr>
              <a:t>GOOD USE OF COLOR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4A88BF-CB2E-42C7-89EE-EAF48F04F03D}"/>
              </a:ext>
            </a:extLst>
          </p:cNvPr>
          <p:cNvSpPr/>
          <p:nvPr/>
        </p:nvSpPr>
        <p:spPr>
          <a:xfrm>
            <a:off x="1340724" y="3645024"/>
            <a:ext cx="1346844" cy="646331"/>
          </a:xfrm>
          <a:prstGeom prst="rect">
            <a:avLst/>
          </a:prstGeom>
          <a:ln>
            <a:solidFill>
              <a:srgbClr val="E9A99A"/>
            </a:solidFill>
          </a:ln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POOR USE </a:t>
            </a:r>
          </a:p>
          <a:p>
            <a:r>
              <a:rPr lang="en-ZA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OF COLOR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B1B0A4-AE1B-4754-9A4A-2E78B30687F8}"/>
              </a:ext>
            </a:extLst>
          </p:cNvPr>
          <p:cNvSpPr/>
          <p:nvPr/>
        </p:nvSpPr>
        <p:spPr>
          <a:xfrm>
            <a:off x="3701530" y="3647946"/>
            <a:ext cx="1423788" cy="646331"/>
          </a:xfrm>
          <a:prstGeom prst="rect">
            <a:avLst/>
          </a:prstGeom>
          <a:solidFill>
            <a:srgbClr val="FF0000"/>
          </a:solidFill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GOOD USE </a:t>
            </a:r>
          </a:p>
          <a:p>
            <a:r>
              <a:rPr lang="en-ZA" dirty="0">
                <a:solidFill>
                  <a:schemeClr val="bg1"/>
                </a:solidFill>
              </a:rPr>
              <a:t>OF COLOR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8ED8A9-A6C4-4A8F-A01D-C78456DF4985}"/>
              </a:ext>
            </a:extLst>
          </p:cNvPr>
          <p:cNvSpPr/>
          <p:nvPr/>
        </p:nvSpPr>
        <p:spPr>
          <a:xfrm>
            <a:off x="1340724" y="4976301"/>
            <a:ext cx="1346844" cy="64633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ZA" dirty="0"/>
              <a:t>POOR USE </a:t>
            </a:r>
          </a:p>
          <a:p>
            <a:r>
              <a:rPr lang="en-ZA" dirty="0"/>
              <a:t>OF COLOR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BA9A92-8847-4AB6-A988-974B515018E6}"/>
              </a:ext>
            </a:extLst>
          </p:cNvPr>
          <p:cNvSpPr/>
          <p:nvPr/>
        </p:nvSpPr>
        <p:spPr>
          <a:xfrm>
            <a:off x="3740002" y="4976301"/>
            <a:ext cx="1423788" cy="64633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Z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GOOD USE </a:t>
            </a:r>
          </a:p>
          <a:p>
            <a:r>
              <a:rPr lang="en-Z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COLOR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A87FF1-8D1D-452A-B5D6-CC8CAA781D05}"/>
              </a:ext>
            </a:extLst>
          </p:cNvPr>
          <p:cNvSpPr/>
          <p:nvPr/>
        </p:nvSpPr>
        <p:spPr>
          <a:xfrm>
            <a:off x="1340724" y="6053946"/>
            <a:ext cx="1499128" cy="64633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ZA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POOR</a:t>
            </a:r>
            <a:r>
              <a:rPr lang="en-ZA" dirty="0"/>
              <a:t> </a:t>
            </a:r>
            <a:r>
              <a:rPr lang="en-ZA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01600">
                    <a:srgbClr val="00FF00">
                      <a:alpha val="60000"/>
                    </a:srgb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</a:t>
            </a:r>
            <a:r>
              <a:rPr lang="en-ZA" dirty="0"/>
              <a:t> </a:t>
            </a:r>
          </a:p>
          <a:p>
            <a:r>
              <a:rPr lang="en-ZA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OF</a:t>
            </a:r>
            <a:r>
              <a:rPr lang="en-ZA" dirty="0"/>
              <a:t> </a:t>
            </a:r>
            <a:r>
              <a:rPr lang="en-ZA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COLOR</a:t>
            </a:r>
            <a:endParaRPr lang="en-ZA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7C4583-AC3E-4FB2-B851-FAE391810D00}"/>
              </a:ext>
            </a:extLst>
          </p:cNvPr>
          <p:cNvSpPr/>
          <p:nvPr/>
        </p:nvSpPr>
        <p:spPr>
          <a:xfrm>
            <a:off x="3740002" y="6053946"/>
            <a:ext cx="1423788" cy="646331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Z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GOOD USE </a:t>
            </a:r>
          </a:p>
          <a:p>
            <a:r>
              <a:rPr lang="en-Z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COLOR</a:t>
            </a:r>
          </a:p>
        </p:txBody>
      </p:sp>
    </p:spTree>
    <p:extLst>
      <p:ext uri="{BB962C8B-B14F-4D97-AF65-F5344CB8AC3E}">
        <p14:creationId xmlns:p14="http://schemas.microsoft.com/office/powerpoint/2010/main" val="178878791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5D5C12-9048-448D-A69C-F00736C0732E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32C9D10-CA80-4BC9-9D59-B4B9486E93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0DBFED-7AB5-403D-9982-F81C20C3F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542</Words>
  <Application>Microsoft Office PowerPoint</Application>
  <PresentationFormat>Widescreen</PresentationFormat>
  <Paragraphs>43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Gill Sans MT</vt:lpstr>
      <vt:lpstr>Impact</vt:lpstr>
      <vt:lpstr>Badge</vt:lpstr>
      <vt:lpstr>PowerPoint Presentation</vt:lpstr>
      <vt:lpstr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stimulated at all by this presentation. What was that he just said. Oh goodness, the slide has too much text on it. I wonder how long this presentation is going to be still? I WONDER WHAT IS FOR LUNCH? I am so tired I’m just seeing text and the presenters voice Is monotonous. I am not stimulated at all by this presentation. What was that he just said. Oh goodness, the slide has too much text on it. I wonder how long this presentation is going to be still?</vt:lpstr>
      <vt:lpstr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said. Oh goodness, the slide has the slide has too much text on it. I wonder how long this presentation is going to be still?</vt:lpstr>
      <vt:lpstr>I am so tired I’m just seeing text and the presenters voice Is monotonous. I am not stimulated at all by this presentation. What was that he just said. Oh goodness, the slide has too much text on it. I wonder how long this presentation is going to be still? I am so tired I’m just seeing text and the presenters voice Is monotonous. I am not said. Oh goodness, the slide has the slide has too much text on it. I wonder how long this presentation is going to be still?</vt:lpstr>
      <vt:lpstr>PowerPoint Presentation</vt:lpstr>
      <vt:lpstr>PowerPoint Presentation</vt:lpstr>
      <vt:lpstr>PowerPoint Presentation</vt:lpstr>
      <vt:lpstr>PowerPoint Presentation</vt:lpstr>
      <vt:lpstr>Title Ipsum Dolor sit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2020-04-18T08:11:29Z</dcterms:created>
  <dcterms:modified xsi:type="dcterms:W3CDTF">2020-04-19T15:30:33Z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